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73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5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94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7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06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2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3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7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9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BB9C7B-6953-4A4A-AEB1-72EA705C667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463E53-D5A7-4D9C-A6DA-D3BBE29C317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51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Социальный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6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4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Социальный проект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6077" y="1573161"/>
            <a:ext cx="11002297" cy="473619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Социальный проект </a:t>
            </a:r>
            <a:r>
              <a:rPr lang="ru-RU" sz="2800" dirty="0"/>
              <a:t>— сконструированное инициатором проекта нововведение, целью которого является </a:t>
            </a:r>
            <a:r>
              <a:rPr lang="ru-RU" sz="2800" u="sng" dirty="0"/>
              <a:t>создание, модернизация или поддержание в изменившейся среде материальной или духовной ценности</a:t>
            </a:r>
            <a:r>
              <a:rPr lang="ru-RU" sz="2800" dirty="0"/>
              <a:t>, которое имеет пространственно-временные и ресурсные границы, воздействие которого на людей считается положительным по своему социальному значению.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0000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Чем проект отличается от исследовательской работы?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Принципиальное </a:t>
            </a:r>
            <a:r>
              <a:rPr lang="ru-RU" sz="3200" b="1" dirty="0"/>
              <a:t>отличие проекта </a:t>
            </a:r>
            <a:r>
              <a:rPr lang="ru-RU" sz="3200" dirty="0"/>
              <a:t>от </a:t>
            </a:r>
            <a:r>
              <a:rPr lang="ru-RU" sz="3200" b="1" dirty="0"/>
              <a:t>исследования</a:t>
            </a:r>
            <a:r>
              <a:rPr lang="ru-RU" sz="3200" dirty="0"/>
              <a:t> состоит в том, что </a:t>
            </a:r>
            <a:r>
              <a:rPr lang="ru-RU" sz="3200" u="sng" dirty="0"/>
              <a:t>работа над проектом всегда направлена на разрешение конкретной лично значимой или социально-значимой проблемы</a:t>
            </a:r>
            <a:r>
              <a:rPr lang="ru-RU" sz="3200" dirty="0"/>
              <a:t>, исследование же не предполагает создание какого-либо заранее планируемого объекта. Исследование – по сути, процесс поиска неизвестного, новых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22030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618" y="280416"/>
            <a:ext cx="10636929" cy="1243584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создать социальный проект?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568" y="1524000"/>
            <a:ext cx="9839633" cy="4785360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b="1" dirty="0"/>
              <a:t>Этапами создания социального проекта является: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dirty="0"/>
              <a:t>1. Определение объекта </a:t>
            </a:r>
            <a:r>
              <a:rPr lang="ru-RU" sz="4000" dirty="0" smtClean="0"/>
              <a:t>проекта</a:t>
            </a:r>
            <a:endParaRPr lang="ru-RU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dirty="0"/>
              <a:t>2. Определение цели и задача </a:t>
            </a:r>
            <a:r>
              <a:rPr lang="ru-RU" sz="4000" dirty="0" smtClean="0"/>
              <a:t>проекта</a:t>
            </a:r>
            <a:endParaRPr lang="ru-RU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dirty="0"/>
              <a:t>3. Содержание деятельности </a:t>
            </a:r>
            <a:r>
              <a:rPr lang="ru-RU" sz="4000" dirty="0" smtClean="0"/>
              <a:t>проекта</a:t>
            </a:r>
            <a:endParaRPr lang="ru-RU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dirty="0"/>
              <a:t>4. Определение </a:t>
            </a:r>
            <a:r>
              <a:rPr lang="ru-RU" sz="4000" dirty="0" smtClean="0"/>
              <a:t>бюджета(если есть) проекта</a:t>
            </a:r>
            <a:endParaRPr lang="ru-RU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dirty="0"/>
              <a:t>5. Определение ресурсов для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97944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24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973" y="1430594"/>
            <a:ext cx="9720073" cy="4023360"/>
          </a:xfrm>
        </p:spPr>
        <p:txBody>
          <a:bodyPr/>
          <a:lstStyle/>
          <a:p>
            <a:r>
              <a:rPr lang="ru-RU" dirty="0" smtClean="0"/>
              <a:t>«Социальный </a:t>
            </a:r>
            <a:r>
              <a:rPr lang="ru-RU" dirty="0"/>
              <a:t>проект для пожилого </a:t>
            </a:r>
            <a:r>
              <a:rPr lang="ru-RU" dirty="0" smtClean="0"/>
              <a:t>населения»</a:t>
            </a:r>
          </a:p>
          <a:p>
            <a:r>
              <a:rPr lang="ru-RU" dirty="0" smtClean="0"/>
              <a:t>«Помощь бездомным </a:t>
            </a:r>
            <a:r>
              <a:rPr lang="ru-RU" dirty="0"/>
              <a:t>животным</a:t>
            </a:r>
            <a:r>
              <a:rPr lang="ru-RU" dirty="0" smtClean="0"/>
              <a:t>»</a:t>
            </a:r>
          </a:p>
          <a:p>
            <a:r>
              <a:rPr lang="ru-RU" dirty="0"/>
              <a:t>«Помощь детям-сиротам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«Воспитание </a:t>
            </a:r>
            <a:r>
              <a:rPr lang="ru-RU" dirty="0"/>
              <a:t>патриотизма и гражданственности </a:t>
            </a:r>
            <a:r>
              <a:rPr lang="ru-RU" dirty="0" smtClean="0"/>
              <a:t>у современных </a:t>
            </a:r>
            <a:r>
              <a:rPr lang="ru-RU" dirty="0"/>
              <a:t>российских </a:t>
            </a:r>
            <a:r>
              <a:rPr lang="ru-RU" dirty="0" smtClean="0"/>
              <a:t>подростков»</a:t>
            </a:r>
          </a:p>
          <a:p>
            <a:r>
              <a:rPr lang="ru-RU" dirty="0" smtClean="0"/>
              <a:t>«Информационное </a:t>
            </a:r>
            <a:r>
              <a:rPr lang="ru-RU" dirty="0"/>
              <a:t>общество и эволюция человеческих </a:t>
            </a:r>
            <a:r>
              <a:rPr lang="ru-RU" dirty="0" smtClean="0"/>
              <a:t>потребностей»</a:t>
            </a:r>
          </a:p>
          <a:p>
            <a:r>
              <a:rPr lang="ru-RU" dirty="0" smtClean="0"/>
              <a:t>«Социальные </a:t>
            </a:r>
            <a:r>
              <a:rPr lang="ru-RU" dirty="0"/>
              <a:t>сети: инструмент для лучшей организации повседневности или средство развлечения</a:t>
            </a:r>
            <a:r>
              <a:rPr lang="ru-RU" dirty="0" smtClean="0"/>
              <a:t>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48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191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Интеграл</vt:lpstr>
      <vt:lpstr>Социальный проект</vt:lpstr>
      <vt:lpstr>Социальный проект </vt:lpstr>
      <vt:lpstr>Чем проект отличается от исследовательской работы?</vt:lpstr>
      <vt:lpstr>Как создать социальный проект? </vt:lpstr>
      <vt:lpstr>Темы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</dc:title>
  <dc:creator>Константиновы</dc:creator>
  <cp:lastModifiedBy>Константиновы</cp:lastModifiedBy>
  <cp:revision>4</cp:revision>
  <dcterms:created xsi:type="dcterms:W3CDTF">2021-09-13T14:03:32Z</dcterms:created>
  <dcterms:modified xsi:type="dcterms:W3CDTF">2021-12-09T07:09:43Z</dcterms:modified>
</cp:coreProperties>
</file>