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8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3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2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1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8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7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8069-A20C-42DE-9652-304093B50D4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6A68-AF82-4E71-B4E1-3C0784EFD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4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5-3.4pda.to/11184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02" y="2602516"/>
            <a:ext cx="3000375" cy="29527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История создания  ЮИД в школе 77 </a:t>
            </a:r>
            <a:endParaRPr lang="ru-RU" sz="5400" b="1" dirty="0">
              <a:ln w="18000">
                <a:solidFill>
                  <a:srgbClr val="00206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92006"/>
            <a:ext cx="846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общеобразовательное учреждение  города Иркутска средняя общеобразовательная школа №77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555267"/>
            <a:ext cx="2923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отряда ЮИД:</a:t>
            </a:r>
          </a:p>
          <a:p>
            <a:pPr algn="ctr"/>
            <a:r>
              <a:rPr lang="ru-RU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pPr algn="ctr"/>
            <a:r>
              <a:rPr lang="ru-RU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r>
              <a:rPr lang="ru-RU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А.С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309320"/>
            <a:ext cx="1481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Иркутск, 2019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:\2019-2020\ЮИД\2 ВАРИАНТ ТЕК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80142"/>
            <a:ext cx="3162545" cy="2371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целей ЮИД решает поставленные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социально-полезного досуга детей и подростков;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правонарушений среди несовершеннолетних;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проверка знаний учащимися ПДД;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транспортной культуры и вовлечение детей в занятия техническими видами спорта;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Агитация учащихся к участию в пропаганде среди сверстников правил безопасного поведения на улицах и дорогах;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умениями оказания первой доврачебной медицинской помощи пострадавшим при ПДП.</a:t>
            </a:r>
          </a:p>
        </p:txBody>
      </p:sp>
    </p:spTree>
    <p:extLst>
      <p:ext uri="{BB962C8B-B14F-4D97-AF65-F5344CB8AC3E}">
        <p14:creationId xmlns:p14="http://schemas.microsoft.com/office/powerpoint/2010/main" val="11616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313" y="404664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ЮИД «Дорожный патруль»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приказа и положения об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отрядах ЮИД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СОШ№77 и действует в соответствии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10.07.92 №3266-1 «Об образовании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отряд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 в 1995 году.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Истомин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БЖ (2010-2015)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 Денис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Васильевич, педагог (2016-2018);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Сергеевна, педагог (2019-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состав отряда 20 человек,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школьного отряда ЮИД, определены подотряды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3-5 человек.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ОТРЯД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67.userapi.com/c855324/v855324296/1b0937/88BBfiNua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128792" cy="449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media/C64DgT9WgAIQg_0.jpg: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42924" r="26533" b="47965"/>
          <a:stretch/>
        </p:blipFill>
        <p:spPr bwMode="auto">
          <a:xfrm>
            <a:off x="2627784" y="908721"/>
            <a:ext cx="4320479" cy="6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70" y="0"/>
            <a:ext cx="8229600" cy="9087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ФОРМА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ШКОЛА № 77 работа ВАЖНЫЕ ДОКУМЕНТЫ\ЮИД\18-19\7.ЮИД\Беопасное колесо 2019\безопасное колесо\DSC01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32757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ШКОЛА № 77 работа ВАЖНЫЕ ДОКУМЕНТЫ\ЮИД\18-19\7.ЮИД\Беопасное колесо 2019\безопасное колесо\DSC01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/>
          <a:stretch/>
        </p:blipFill>
        <p:spPr bwMode="auto">
          <a:xfrm>
            <a:off x="5327576" y="3691813"/>
            <a:ext cx="3816424" cy="316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burogifts.ru/webside.php?params%5baction%5d=getfile&amp;params%5bhash%5d=f9167b1f8f804818ddcf7b5534d97040a84a3e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232248" cy="26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6668" r="20805" b="11000"/>
          <a:stretch/>
        </p:blipFill>
        <p:spPr bwMode="auto">
          <a:xfrm>
            <a:off x="1403648" y="4840674"/>
            <a:ext cx="1656184" cy="201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848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«ДОРОЖНЫЙ ПАТРУЛЬ» - не дремлет, не спит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на посту днём и ночью стоит,</a:t>
            </a: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Агитируя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правила скорей!</a:t>
            </a:r>
          </a:p>
        </p:txBody>
      </p:sp>
    </p:spTree>
    <p:extLst>
      <p:ext uri="{BB962C8B-B14F-4D97-AF65-F5344CB8AC3E}">
        <p14:creationId xmlns:p14="http://schemas.microsoft.com/office/powerpoint/2010/main" val="23983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Выступления, классные часы, беседы.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ШКОЛА № 77 работа ВАЖНЫЕ ДОКУМЕНТЫ\ЮИД\18-19\7.ЮИД\Беопасное колесо 2019\безопасное колесо\DSC0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419872" cy="3761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ШКОЛА № 77 работа ВАЖНЫЕ ДОКУМЕНТЫ\ЮИД\18-19\7.ЮИД\Беопасное колесо 2019\безопасное колесо\DSC01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47" y="1195183"/>
            <a:ext cx="4956692" cy="3250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ШКОЛА № 77 работа ВАЖНЫЕ ДОКУМЕНТЫ\ЮИД\18-19\7.ЮИД\Беопасное колесо 2019\безопасное колесо\DSC01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71" y="3744648"/>
            <a:ext cx="2555776" cy="3113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ШКОЛА № 77 работа ВАЖНЫЕ ДОКУМЕНТЫ\ЮИД\18-19\7.ЮИД\Беопасное колесо 2019\безопасное колесо\DSC01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3"/>
            <a:ext cx="3272657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1973  году 6 марта, ровно 46 лет назад, в Советском Союзе было утверждено  Положение об отрядах юных инспекторов движения Инициаторы создания отрядов ЮИД –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ГАИ МВД СССР Лукьянов В.В.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госавтоинспектор УГАИ МВД СССР Овчаренко Л.Н.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erpregion.ru/im1/smena/nov/2013/april/vasi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461" y="2708920"/>
            <a:ext cx="4225020" cy="3456384"/>
          </a:xfrm>
          <a:prstGeom prst="rect">
            <a:avLst/>
          </a:prstGeom>
          <a:noFill/>
        </p:spPr>
      </p:pic>
      <p:pic>
        <p:nvPicPr>
          <p:cNvPr id="1026" name="Picture 2" descr="http://ocherskiy.ru/upload/versions/11505/68791/Risunok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b="3568"/>
          <a:stretch/>
        </p:blipFill>
        <p:spPr bwMode="auto">
          <a:xfrm>
            <a:off x="150313" y="1844824"/>
            <a:ext cx="45081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3356992"/>
            <a:ext cx="583264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1969 год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«Пионерская правда» совместно с Главным управлением ГАИ МВД СССР объявила Всесоюзную пионерскую игру «Светофор», в которой активное участие приняли школьники тех лет. В этот период из активистов Всесоюзной пионерской игры «Светофор» был создан первый отряд ЮИД.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2460" b="72250"/>
          <a:stretch/>
        </p:blipFill>
        <p:spPr bwMode="auto">
          <a:xfrm>
            <a:off x="179512" y="836712"/>
            <a:ext cx="676340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18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к концу 1973 года в Советском Союзе насчитывалось около 14 тысяч отрядов ЮИД. В этот же год были проведены 11 Слетов в разных республиках Союза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gov.cap.ru/home/70/01/uid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810000" cy="2638426"/>
          </a:xfrm>
          <a:prstGeom prst="rect">
            <a:avLst/>
          </a:prstGeom>
          <a:noFill/>
        </p:spPr>
      </p:pic>
      <p:pic>
        <p:nvPicPr>
          <p:cNvPr id="16388" name="Picture 4" descr="http://1604.ru/size/733/data/photo/0/350.jpg?1394040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5034953" cy="335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922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юного инспектора и атрибуты выдавались ребятам перед слётами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User\Desktop\f7b8d22545354b26953a765bdb26d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69160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http://просто-газета.рф/media/cache/f1/f6/3e/78/36/2c/f1f63e78362c59001d31e1d59b1c8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96952"/>
            <a:ext cx="1728192" cy="1297328"/>
          </a:xfrm>
          <a:prstGeom prst="rect">
            <a:avLst/>
          </a:prstGeom>
          <a:noFill/>
        </p:spPr>
      </p:pic>
      <p:pic>
        <p:nvPicPr>
          <p:cNvPr id="17418" name="Picture 10" descr="https://www.shoplk.net/files/DSC021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1295982" cy="1495104"/>
          </a:xfrm>
          <a:prstGeom prst="rect">
            <a:avLst/>
          </a:prstGeom>
          <a:noFill/>
        </p:spPr>
      </p:pic>
      <p:pic>
        <p:nvPicPr>
          <p:cNvPr id="17420" name="Picture 12" descr="http://img.aucland.ru/market-photos/25/P161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1776197" cy="1332148"/>
          </a:xfrm>
          <a:prstGeom prst="rect">
            <a:avLst/>
          </a:prstGeom>
          <a:noFill/>
        </p:spPr>
      </p:pic>
      <p:pic>
        <p:nvPicPr>
          <p:cNvPr id="17422" name="Picture 14" descr="http://img.aucland.ru/market-photos/289/DSC048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157192"/>
            <a:ext cx="1584176" cy="1578257"/>
          </a:xfrm>
          <a:prstGeom prst="rect">
            <a:avLst/>
          </a:prstGeom>
          <a:noFill/>
        </p:spPr>
      </p:pic>
      <p:pic>
        <p:nvPicPr>
          <p:cNvPr id="17424" name="Picture 16" descr="http://www.altav.ru/published/publicdata/ALTAVRU/attachments/SC/products_pictures/P1010368v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5111196"/>
            <a:ext cx="1425277" cy="1746804"/>
          </a:xfrm>
          <a:prstGeom prst="rect">
            <a:avLst/>
          </a:prstGeom>
          <a:noFill/>
        </p:spPr>
      </p:pic>
      <p:pic>
        <p:nvPicPr>
          <p:cNvPr id="17426" name="Picture 18" descr="https://media2.24aul.ru/imgs/57be41c763d0d4072c195fdd/redkiy-znak-yuid-krasnoyarskiy-kray-yunyy-inspektor-1-80631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060848"/>
            <a:ext cx="1656184" cy="2307493"/>
          </a:xfrm>
          <a:prstGeom prst="rect">
            <a:avLst/>
          </a:prstGeom>
          <a:noFill/>
        </p:spPr>
      </p:pic>
      <p:pic>
        <p:nvPicPr>
          <p:cNvPr id="17428" name="Picture 20" descr="http://s48.radikal.ru/i120/1206/f0/1403e03ba207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797152"/>
            <a:ext cx="1856014" cy="1846734"/>
          </a:xfrm>
          <a:prstGeom prst="rect">
            <a:avLst/>
          </a:prstGeom>
          <a:noFill/>
        </p:spPr>
      </p:pic>
      <p:pic>
        <p:nvPicPr>
          <p:cNvPr id="17430" name="Picture 22" descr="http://auction.com.ua/i2/401/thumbs/big_bc3765b757cd51ec70e1d043cce0763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852936"/>
            <a:ext cx="1440160" cy="1728192"/>
          </a:xfrm>
          <a:prstGeom prst="rect">
            <a:avLst/>
          </a:prstGeom>
          <a:noFill/>
        </p:spPr>
      </p:pic>
      <p:pic>
        <p:nvPicPr>
          <p:cNvPr id="17432" name="Picture 24" descr="http://snachki.narod.ru/Milizia/10sletUID.k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3312" y="5013176"/>
            <a:ext cx="1620688" cy="1510090"/>
          </a:xfrm>
          <a:prstGeom prst="rect">
            <a:avLst/>
          </a:prstGeom>
          <a:noFill/>
        </p:spPr>
      </p:pic>
      <p:pic>
        <p:nvPicPr>
          <p:cNvPr id="17434" name="Picture 26" descr="http://kuban24.tv/media/cache/item2x/res/images/12052016/9888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196752"/>
            <a:ext cx="2592288" cy="2073830"/>
          </a:xfrm>
          <a:prstGeom prst="rect">
            <a:avLst/>
          </a:prstGeom>
          <a:noFill/>
        </p:spPr>
      </p:pic>
      <p:pic>
        <p:nvPicPr>
          <p:cNvPr id="17436" name="Picture 28" descr="http://gov.cap.ru/HOME/70/01/uid/0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1124744"/>
            <a:ext cx="3028013" cy="1672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548680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 юных инспекторов движения организовывались при школах,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ЖЭКах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во внешкольных учреждениях и клубах,  по месту жительства, в пионерских лагерях. Юными инспекторами движения могли быть школьники в возрасте от 12 до 16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AutoShape 2" descr="data:image/png;base64,iVBORw0KGgoAAAANSUhEUgAAAQwAAADOCAIAAABEuavPAAAgAElEQVR4nOy7V1SUS7u2O7+11r++ND+n04Bk6BzoQDJgQMGsmBUVyYIIiDmLmBUxoQIqiooJQUWJEgygoiIguZsOdO43de5+O3fz7oO51tj/3Af7P9z7YN1HVXVQo0aNukY9z/1U/YL9j/5H/6P/V/3y//UC/kf/o/+/678goREoO7cdgRRauUIskfABhUIulys1yCgM8kaFo1KRElYqYWBQIhCKpGL+qJAv4IzyRRKpUibhiYeHxLwhEV+kEKsgWAEoOSKRWC7XwMAAd6i3d0Ao4P0YHBCOCk16DVfE6ezvVygBrRrRwLAK1mhgWI3AsAbp7O161VBb+vrlnZeVT2pfcMXC5raWOxUV1x48yr9d2trWVtXSdK64uLDw0rnrl/ZfvFj9tvHJiyeZGdvyzp7NPXFmQ0L8jZKiwoelkVGLe799b/r8cXpUdOyGLU9fVs5cvGzT2uSjSbtmzZwRNn0Ot28AVMPRMSsWz18wb0EUlUTr/t6FYWNGgxY1GlGjFjVqMcz19m3dprVrsnJ2HN5z8OKRE/u3796csC0jMzMxISEtfXtyampSWqJQIMAwzGQ0GvVqFNVAUrEKUpgNaq1MgihlowP9nO4umYg30vuT+63z67v33V/aQSlfCyrMRp0GVkqGhrk/ukQDvaPcYf7goEg4rEIgCJAqZEIIkEOQAgLFMCBWIaBaBRl1KotOpQMVoyODCiFXq1JYdRpUpzZoEJtRp9eoVIBIKRPCoAiB5QgE6DSIwaQx6lQGtUalAlEjZDUoLBqlSas0aCRGDei2oZjbZjebMcyNYZjDbjeZTHazCTXqUYNGA8sU3GFxfyevt10l5oxhZgzDMMyNYW4Mc7lc9jHM/d8jY5jLaTZq1VpEo4Y1MIwggNtuunf5LiWATqWSiXTKLPasBdMWzWDPXhQ1/+DePfvzjuQc3LNv/66vPd1WBwrDIAQBEKBEAIVGA5Veu8+kRWxatH4qa27WocP1b2rotJD5UdExS1bR6OwPbe9u598iBE7dujFlJiMiZsOGwf4fG5dvmR+1em/6XpwnZf+xQ4uXLpsVOq/29ZtpoREzp0a0tdedPn7ca5KP9yTPlcuX176ra25uiZ27Liw4ZGdONs6fmXf6aHtzw9IlG8LDQlmU4Ohl86vfvGx63/onSMg48oGEI3KhQiKTiAUcyahIoZA8fPowZtWmDRs3rY2LjVm/uuz+g83JW+M2JetA1auG2tBZc8pKHg8NDa9N3ByzcvW8JQvnLV82wuF/+tTGYLOuXr/W1vedNj0sedXWh6XlpKDg21duNXx8R4sIZwaFfH331WJF1TCsVqlUMGIxmz90fScwGTFzFx3P3Lt+6Yqo2YufPHsaPW+uv2fAmvUJ+/Ydrq+rnbt44fh//is7cdvGdZt++eWXrRvT9uzd/dd//1vCxqS09LTf//GvA7sPZO3b6fHblHtFd7embPOcODk6Irrg0sUJ//r94fU7mNXS2/2jqfqNRa9+0VD76++Tz+WevnP9eqDHpLt3ytxjdtSosaCo3Yw6LWYMw6pevVgfs/7E0aOFly9cOXt6b2b21oSUjRkpiZu2ZGZkpefsSEhJl4pFbrfTajHZLGZszI1hGKLRdQlG2jl9gBrGMMxlt6NGkxU1Wy1Gs0lntZisNtRiNujUkFanNlqM7jGry25CNRqryWA26SBArBT1K6UjMCSDIBECylUQCMOIVgVp1UqNGlKBErFwCFQI1YhUpwP0OrVep0FRrdGoAZViEX9ILh5Rykf5giGFQgCDUiUkUsBSBTQqFg0LpVxIByAqGFQIQHCUOyroGejnjAqGhod/9vd/Huh73/ml6eOH5tb3je+a6psaB7u6RCMDMglPoZRx+gcHu/t6e35yZEKTzWK1WCw2iwE1yGDlyKhIrlTo9IgKAVQQpIIQFQIZjdqrJy6T/SksCoWJD5k3NSoyIioycu6+Yxkl92/mF91YvHItOySkqu6l0ayHYQgGQRgCYFipUgG7NuyaFbJwgNudlrZvxfL1FRX3SQT61YsF5Q/KmZTZzS0NB7IPRC9aJ5PwTqTnzZm/8mvXl9aatx2fP9+9UhIUEJSXe3TTstiIOXMuFF4JCZ42f/a8ppaa5LjkqWEzVi1cGT5t9tPK8ndva9asjQ2Y4kcNJLFpU8ufl1VXV4YwIxPTNy1ZvIbKDrv7+H5DXeOfIKEQgk5uPSkVSMUCvoQ3IuGLFSL5l6aPL2/cr3pSETV/3q9//z0jPjMkmOUzyXPvocNrEuP+9p9/v3Thyr2nj38dNz5tTfzGTev+8stfHpQ8rGms/f3XX6eHTpsRHf3rP38tOXn92bPKv48bt3jl6gVRS3x+m4Sf4tve3G42W9QIhMAQDMEOh/PO/dJ/++U/is9cxTBsYGCotfFT04dWWjCD7B+YsCG+9ulrtUY1PWIG2Rt3aPvRM4fOHEnb8a66KTNn1+RxE5O3ZiRk54z/129n804dO3Zk/MSJyxYta6h6s2zhwnlRc27dLp4ybmLesRPfB7in8wt2bsuBYejQ8dxQStiTkgcNL6uXLVh67OBBh9Vks1lQk9Fht7gcNgzDHj99npiUVHS96FZJ8Z3bt8/nXtiZnhWfmpackJYTlx0buyklKRlQKJwWo9WkxTBMDEG5FwqiIuezQiPIoaELly798u07hmFm1GRCDRaLyYLqUYPGpIUQJUfKGVQIuAAgVAJSPQyjGrVRqzIZ1TCslIs4KkCq16oNBkRv0KjVEASJEVhmUINaSKYCxDAsBpU8JX8QkA7DgFAJimE1aNSrTHp1yZ3ypMzdm1Lj1yfGxqZuit8Suykxdv222A2Z8WsTNs5fvfLpyyqtDjIY1d0dXxYvXEZlhEREzQ0NY9FZLEYwm8ZkB5IYeBLdh4inMpl1rQ0m1GCzW5obmqNmLA5lh8+NXLBt974e/qBcqxiRCzv6O0+eOxsVs2ZdStqggGc2GHQalRpG9Cq10Wg4lnPMz4fACmYFM0MYU4PJLGpiWurtuw9SdhyOz94eGjqNSKRXNr40GNWQUgGCSghUIiCgUYG7UjKj5q7giYezk/auXrXx0cvn1NDp916WPyp9xqTMa2puPLDrwLJFa+Uy8fHUs/OXxnZxew16rYTLTY/dzqIyiwuvrVu2EUfEzZoxh+TNiFm5oaauak5E9LL1G4/u3kkisK/fLn7/rn75ks3zImZnr00gBwRfuVlQeLkQH0hZPH/e1OCIST6+eeeON7W8+xMkJBwjPydfLBIPDvaP8vhKsUw0Iqqtr3tZ96qu5e30ObMmT5iUk5nDYNDZeOrRjIMRU2f8+vd/nTl3en1y7LhfJyycEzVn1oy///K/0jemXiy6/p9/++v2uNTYNev+8m//fvb4mao31f/813iqF+3RheLli5f7jffu+vrDbDbDIATBMIjANrutuKjw11/+tmDxqkMXChatXD5nVnT57UfTQ6ey8EFpSftycy99etc+JzJ6bdQStURuNpqcDpfZZt6RlhUSQElJSNu1fc/80LlP7z4sv1G8ft7ihpcv7XZr/tn8KydPdLe1Hd+1M2/P/pITBae3H35w5ZYOgeqq37x7VeswGKxmY29nV//3H2aj0WYxm1GT025zux0YhtXXvEpNTy68cb34xvV9hw7mbM05kLU7Pi5pe/aOXbv3xCUnZmRu16rUY2MODMO+9PeHz5s/7tff/L29cL4BNB+894QpMyPmjghFY5jbakatdtThtDqsFitqQA1qs0FtVAGQXDg88FMu4aFmgwnVGs1qvV6FIJAaUMCAXKOGNFpIKuEJR7qEvD6lfAiQDoKiQblgQMEbgEcHVYoRKa9/ZPgnIBVqQblOLc9ITQ/yplJ/88BP8vb28MVNxvt7BfpP8cdN9iFN9Js4fsLZy5f0RoPdYW9+/obuiaORyTNJzNmE6fMYEcsj5y6LXLR29opNC9csW7h6Wkh4XUuN3e5w210PHt0Jnzp9w9I18WsSzx8/+aG9+X1n+6vGhus3ShLWJkfNXLho4druQb7RZNZp1Hq11qgzWQzmI9v3+fnjgkNCg1khdAZz5qwZcWnJq7ckhDLm0SlB1CAymcB8U1tjsRohCIRAAAKVaghSw2DGtoyopbFSQLQ3fm9cfNqzV69pzBmPXz0pPVNMD5/X0t2+a9/+xQtiQESyOzV3WfSKvp6up89f17fWP7pRzAhg7D9wanHU4rmz5lU/ezgzZE5sUkrZ3dtsHGPazMjohTE4P9KFKwUtLe8jmSumz5qzeXO8nw+l4OKl9NTtNDJzd3p2+upUkh/t4L4DzU3v/wQJwYeSn3tVLOEMDfzkc/mATCFXy/fu2jmNwtwUtzF2zcp1kYtuX72Rumrd+b25mN396OmT9ZErX997mpGcsT0m6fvbdy3VNVvWbTy862BFRUXi6i1f6z8ODg6kbUm5dOpix8ePhzP21N6pQFHD/eJ7V/ecEXF4Gp0WhiAEUUEwrNWqh/r6b1+5fi3/4tVTZ26eOfusqJTXM9Dy5GX17Yrn955X3H42+L3nx8dPfR0dGo1WpVXDsApWIyLuyEhXL/dHr7i3TyNRogaDEVZZ9UbM5TboNDaz2WxFzajeZbW7rbYxFMWcbgzDbCYDhrkwzI1q9EaDHsMcY26nzWK2ms0Ws9lus4yNOTEMq3hesWfnzltFRdcvFaYmbUhO3pIWH7cxPnHvvt35+XlnTxw7dGCPVq3BMOxt20dCSMiUyRODSDQymUqiUGgkCotC95rokbJth8PldrudDrvN6bC77Fan3WKzoBYLakb1CCgV8HqVCjEESBBYoVHDICDTwLAKlANSLqgYlQiGeYNdwpF+pWBEpeSrEQmgEELyUYMaNBrVBp1ap1AYEADVqm2oQamUHTly8ml+SWtJReO9J7Ulj5vuvG4or66997yptPr988ZzO4/cuFasM+otduuLsmfnDpz90fVN+OmLpGNIOiCUi6UykQDkidQSmUYJnNt3uq6m1u2yOlDTk8flL99Uq0FYyBMKhUIhX8gb4XM4IwIOn985xP0+cO9GGZcvMFnMOr1Bq9YbDQazwZCbvp8YQGEzQ0MZrKCgEHboXHp4eFBwOIM1jcoKotMZNEJQU2uLxWaFIAgClDCgUMGQGgH2bd9BDl92LL9wGjNyx+GzL6tfMwODX1S/yN93ihk091NvR+7RM/SguSePXZwbvmRHclb397ZZwYtmzl62LmZjMHXG1as3o2cuWr86tvPLu4VTl2du230h7/x03KzzeXnXz1/eELroZv71z+3tBzKPJG3cGrsxJe/w0Y8fPpYU375bdLf38+fGupp7pSVNtVVt/4+chBRAuXjmulQ8KhgZkYklcrlUoQBBuVLJF/L6+iTDQxopoEUQjVKuhREViGggtRqAICWoEkk1SqXZZrJa7RaTSa/Vmgx6l9lm0GpNViPmHrMazFoYtlksKGpQq1VjTiuGYVajUa/XWYyoRY+aDXrUoHO73RiGOZ0Ol9v2x5IcTuf/7jA4XK4/GlarRa1RQRAEwZDT7cD+OO8Y5hrDjBaT1WZ1jTnNNovFarbbLTqDTq/Xoiaj1WrR28xak1atU+lMRp3JgOgQlU6rN+pNBgNqNllRi81idtgsTodtbMw9hmGFhSVZqdkHDhzbtWNfzrbEzOz0pJRtGzdtObRr5+kTR06cyTt34YLD6Rge4YUxQn0nT2YwaHQKg0amUslEGoVKpzKpBBoBR3n3oQ3DMJfD6rLbHA6702Wz2Yx2u9lq0msQSCEfhSG5UiYEFSIYlKshiR4BjGqVXgtpIDksF0FKmUYNW0w6k1Zl1GjUKthk1FstZrPVbEJRqwW1W8xmM+pw2EVC0b17D1G77Y9s+o+dGfvv5BrDsNbG+ocPygx6vdlsflL+9NWragzDbA6rC3PKYfBbV6/BYrVYrSaz0WRFr5282Vj73ma3WI2GyufPerlcrU7/s3vo27ef7R+7vnZ0DQ5ya2tah3gCzO5+c69WwOVbzCY9ajRojVajzaLXZW/P8vankBlBrDA6mTINT5oaxKKwwyi0GUF0djCDwGDRwlo+tJlRFAaUKkABAUoYAdRqddvr+n2ZuRmJhw/uPNrW9vlH2+fig/mdnT+anjU8PH+Hw+nvaPp4c19hfsKxO2cud3/v5HF5FXfKb5y5dOvCzWf3nv788bny0fPGmrqBnq66sqqvzc0d79rfv2wd4QyNcAf6v3UM9fX2D3QPDHYJ+MN8Pkc0wh0aGuByh/u5vTXVr8qfP6r5WNfyrqX0zt0/QUL0p1w9f0MmlXGHOFKJRCoTy2ViAJKNqlViSCVRKWWAQipXKEC5BFCKZDIAhDUalRICVCpYpdWMKiT9It6gWDwsEAzweH08Tm9f12DfT84QZ1QsQlQqWAWpVLAUBHi8kX7+yAB/aIjb38kZ/Nrf+7Xvx+fO7+3fv3EFAgRBVIhqVC5r+vK5uuntm5am1+8a6z58qGlsqmxqqPrwobK+7lVjg1gs1Wg1Go2qvqnpwpVLp28U7z93aff5CwdO5p27dvVs0c3dx3KPHj39vLJRp1ZbTUbUZHrw5Enq0UNpO3bsPnA0r/DKlYtX75ZXvGl4K5NKxCKxVq+x280Wi81iNtus1jG3G8Owc6cL4rYkpmVmbI5PTEnbunV7xpa45Kx1Sbk5uck7t+8+drChpsFos67csMVrvFcImUUnkggkEo1EYZAoVCqVTGewglieEz0P7Dk8NoZhY0630+5y2TDM4bRbnQ6rzWayWQwGA2g262xWk9WoR/Vaq8Vsc1hddovFrDNqEINeixp0qMOiMWi1OgSBlYBSLEcAnV6vQfU6i9HmstvdLhS1OJxOkVBYfu+eWqex2KyoETWbTRaL0Wo2m1GTATXY7Y7q6qryJ3eNBr3Zamp601hTXYOajDqNViAStbd/Gej41tn5AwQhg0Gj1SA3zhZ+ev/FbDGZUXNV5fOe3j6D0aQcFQ109nD6hwQ8gYjL//i6mT/EMWpMt8sqhkdHrFbUZDToDDqrxWZCTRnbM71xxKCp0+ghDHowlcEOY4SxGCEUZngYKyiMEYBjTJvx/kenxWSEYBAClSAAIipIjaisFiM2ZkONOpsJlckkYhHfqEUQlVytArQaRCkflSlFBo0WUkM6FaAEFRyRGEAAJSgVQzIpKBUIR0QyEVch+skd4IsFfX3dP7q/vfvY+vpVVX1LXXFF5YEr1/OvFDQ1NRZevp6VvTN+655jZ/LOFRSsXrtpzsKYZYtWP376pPT+XSYz+E+Q0P1phfk3ZFKpmCcUyxRKhUIJyo6czZu5bOmS9euXr1+3buWamDWr161du27lmgUxMcvXrr5bWoYgkEajffayKnp1zKzFC2bMWxAxOzp8TmT4nDkzImbOmDo1lBm2Yvn6wR9DFguKQHDWnr1MGi1kRnhoZET4rJmUaSGUkOnE4BAcmTLJY0pa/DadRuVwOe5VPJ7s4z/Jy8fHL9ADh/MJIPh4+k30nDLRz2/cJI8JEyY/K3vocrnUatW65ct/+eWX3/7x669//cf4v/02ZbyHl6fPFN/AX3+d9J//8dfF82MABehy2aQy5fJ164Ip1CWRSzdsWr9xXUzi+tgzR47fLSxEAABUKjUard1utVpRG2py2CxulxMbGzt7/lRGytozuSfik7amp25NzkzcmBabEJuyNWnP1uyU+IS4mtrXxeUPPSZ5kQkkCpFExpPJJCKdRKIQKQEkEp1KC6EzAv39Vy1YroFVGIZhbgfmcrhddofdYjYbRDJJ24/uR29rK+rraj++b+/o6Onrr29rK35cUf6meoDPMxm0ZquBy+XeKr1/7krhqcLLe3btOXro4MMrV27kntu1e/fR48eO7z1cVHRHqzdiGDY8OHizqERnMmoMRkSjBjQandGoN5o0JgOgVlsxZ01N7YP75XrUaLZaa2saXtc3ut1Op8PW1t724XOHFAJfVlXzeaMmi0Vn1BZevPG546vVbDIbLVXPnnT3/LA5nGarVYrov/f1ffr+UwZobG67zYoCcuXt0gfCUYHZZDRpVKgBttuNZpNh5+adFAp7TvT8IFxwMDs4ZOo0ZgiTyQqmM9hMCptKoIXNnf2lt8dsNsIwDMMwBENqtcZo1KpB8HVdy5um+odlTxpb3smkQhCRf/zwLu/kpcwjp87dLPn+9evJvMtJaenJKWklD582tjRlp+1J3JqVk5Xz/Vt704vmdeu3z46J2X/2AGewKzt+b3bWztS4pJWrN5zLP0NmhtBpjAj29OJbxeFTo+dELYoIm+Hh6TN/7uLAybi5s+ecyMtrbXlbWHiTRgr/802CI13NvwpLFXKRWCSWqiANTzoaOivi73/5XxPH/TrxX7+NGz9+4rjxE8f//uv4Cb+O++0vv/xbUlImDIBqjerIqaP//OWvv/19wvjxv08c7+EzcYrn7xM8fp/k/5vv5L/9EzcJ3/Hmg3PMyRePzomM9hznScbjKP44JoPNZDHDgoMXM6ctYtLxEyavmbNCBcMuzHXqQoHXOK+ZtKDFrLDFjIglQTMXT4teOnvxhlmLY2bN953iU37zATbmFisVGzZuSlwWsy8x7VTOvrw9B9MSUs+dO3P5wsWbN2/mHjwct3CjmCMac7m+dv44tDfnc3V1/5fv375/6vzyWTjAEY2OKkQiDBuz220mk8nhsDvsNqfd6rDbxsZcTpfr4OGDqVvjL125tu/A/pycvanbUuLSN8fHxW9JTk3bmpayOXFt7AY2O5REJDLodDaNFkQNwuMJeCKBQiITiBQKiUyjUIl4XOTMSKlQjGGY2213OuyYy2W3oVKl7E117Y5tO1atXb9g7sLzp08VFVzMztwZE7VsWlAwk0Z79vQZajaNjbmfVVT4+/nMjpg1e978nOSs6scvRoeGe75+3ZuYFho8g0ViR01bKJPJMAz72fWj4OJ5vkjc/O7L69f1nd/7mxu/fuvprayubW3/MTjMqXjyrKz0AWo1WW3WR8/vV9VViXi8zh/d799/ulNyJ+/8zUuXbn9s+9jwqvFnV/e5K/lfv321WVGDVl9+t7S7p3sMw+qa2i6eKLqy8+iFHYfvnCpvqv9uc9lhQHH7zgOegGc16U16NWrQW20WrV63c/MOvDc1OHzWrPmRq5bFhIVPo1PZjKAwFo3FpgTjCbSpc+b+6O2xmY0IBMMwpIJAGEH0BoOQz1sesyk0IjqIzCgquQOrlWoNdO30FRZzZtSM+fMXrXn68mVISETUzIWBvoyZ85cXXb0aHBi6ePn6CzeuCgXckjPFi6evmBY0Y92q1V0/Py6ctWz67MiIiDnL1646mLFz7px5O7Mz5s6YVXLv1py5y8OZrNlT561ZvWrb+iQ8jrhi0cKia4Uf29oO7ztBwDP/BElgIPFGQSGkUAoFwtFRqQbWdA50Hz5woPTqjef3HzwqffDw3v36B1Uvn1Tff/bs1aPHWalb9+zciyhAJQKfPXnybEpW9Ys3T6pevKysfV1VV/2yqq7y6acXb5qePMtITOto+mS3WnsGuvfv2N3ypnmot5fb213b9PZB+YMHd+88vl/+83tn85vXe7N2KWRKm81ecKWovOghyOWIB/qknEEply8VisV8HiISqQHlwd1HXz5+gWHuvoHBvTv2IhKJ3W7v53L35p1eNG/R4QMnhkd4GIYhCHQ295SAI7RbXN86Olpr3mAY5sKcFpNhDMOGR0f3551+Vd8oAWCNyaTXG1xOl81qsVqtNrsDw8bsTseBg6eS1ien5ezIytm1LzsnISFpc2xiWkJSQmLitoztqckpFCo1wC+QTmMEUanTwsLnRc6ZGsLC4QLxAUQKkUohU8gkIoVACGIGf+vswTDM4bDaLNaxMafDZuXzBW2fv7xrrC/OP9fZ+h4GAIlM8u7V61VToxh4IosUdP/ePZvd7nY7XlVVsXH42Wz6suXLYUipN6jTDh258eDBUHf3htUbiRTqgvkxCiWEYdhAX/+ZU2ca2969fv/uedXr7u6u8qoX7V9+XL9w50P7l3sPH+fmnX3ytNJsM5tR6+PHD8qelr1+VX3/zoPalneVlZUNrS0XLhRVvn59tfDG7RuluXl5n9rfabWwGlFdPXOxf6gPUEI3i+/zR/iIElLBECSSv3xU28fha9WqO7fu8kQCi9VgMur1OgOKWtQqdWZ8TqAPjRUaOX3O8ukR02mMoCAyi00PYQeFsBmhBAJl2rSpXb1dqNWMQDAEgTAEgYBCp9aIRkeXrd70+4RJeALh1rOHKp0KAeWnth6fu3jtzpycZeuTXjQ2hE9bNCNs4cLo9ZfPXKh88JxBnblxfVzLx2YlIss9eCI9dVfMkrUr1m7u6e88n1ewZMHKKR4BMatXZW1JjZo2e1d2Zjhz1rUrN8JZkbGxa99UPu369vHs4TNs6pwVscm79x+5duZKOHvRotkL/uxu4clFF4thmUwsEIqkEpVK1db++Vl5lV5nMBhRlVYrUYrlUoVapdVqVWaz+W1ba8H5s5BICsHghfzTH5oaXU47ajSoNKrLxbcflT9DLf9lFV26Xvi+tcVptXT+7Dp9/pxBrVWrFAUlJQcPn3pVUVH97FlOzt6a6lq5Wn6p4AoolqFW9MbNW9+/fHNjbp0Fvf74UXr69m3p2/IOnJBLFGMYdu1iYU3VC/eY62df78WzBSq1WomAn7+2v3z8tLz0bsmN4oaaOtRgUAKyM6dPykZlNpt9cHCgt7PH5XDrdXq9QWsyG+O3pJIDKMuWxaRk7KiseiUWiVxup81ms5pRs9nkdrk0Bv32zN1x6xOS0hLjEjYmbolLTYlL3ZIUt2lLasq29PTti5Yso+BJJAKJQiATiSQSkUgmUubMmrV6ySoSgRqAIwZR6BQynUJhUEnEDx/eYRhmtVisZqvNZnY7rQN9A3WNb4vulo0KhjDMnX/+4uGT5+VqpL2+cTZ7bih9+suqFxaLyem0vNApdBAAACAASURBVK9riYtZNz00fFt6psWGlj15SA8Ojt0UJxrlZWft8vT22rxhvUqtcjnsX760H9u/Oz4hefma9StWro1csIgWMTVy5cK5cxdOnR0xdV509s69tY1vrRaT2Wx7XvEoY9+uWUtWzoyMmjpn9vTp0+bMjaQxgxmhMyn04KWLl505ce7bt48IIkcg4MLp4z39Xdcv354RvXTt9sy1mTtiM3My9mUtWrpq58FcsVTyuOyNWCGzWkxGI6rXGc0Wq04FJWzeQyLNnDZnQRB7HiOIzaQxqGQWLSiEFcSkU4OIAeTwqdO7fnbaLUYVBMMIBMMwDIAarXp4aGDJ/DWRrBlTKeF3Hz0yoAadCj6WfGj9lh0703YkJGW8fVkTyYwpuHJdwuerFIqKsufTSfOTV8VfP3Xp1q1bs6cunM1eNI+1iM2adbPs7s1LxTELtswPW3HxfMGNc5eP7DtYVnjnwqFT9TWV1wtuvnpVw+UPcblD71ve1VXW1NY31jfXvqp8evPqraa3b/4cbgVS7ly7q4KVQh6HNyIAQKixtfnWrVIIRPRGlMfnrdgcu2TlSs7gsFFvQFSahy8rC85cRBSwElBevFjwoemDQafV6XQNLY14HGnj0rUSgUCr0QAq6NSZM+8amxw2e1dPd97ZUzqttuX9+5SkpFuXr//hvDyueFr9sIIzMnz15AW1ElAbkSOnT7d/+Gyz24eGhzMz9lID2Uwc69je04gCNFot5wuufGhqwdxjA4PD+RcuqRCw52ffzx9dQ8MDbR1fPn1p//Tls1wqVSjkpVduyqVSq9Pe/7P/W/s3u9Vm0OsNqFFr0jy99yA5JZVOZ9ACQ+/eKhvo63U5XQ6H3WpFUYvR5XYpAWVy+ra4xOQ9yfuz01K3pW9J3ZaSmpSWlLA5IWnrzFnRuEACHk/2IxH9SUQSkUDFEcg4HME/YPmSmF3ZO1n0IF8CkUFnUehUnD/x/qOnTqdNi2gsVpvNbkaNuk+fPpU+epi5+yAMg00tLRvWxm1OTHxd/XpkWLB03lI2hfmyssJkUttslqePnq5aturUobzcfUcvnc+fNSOKFsrYnBAvlYkz07ImjPPYHLtZo9UY9JqW6qd7khKWLV61YsmiRTNmzqQz5+Do0ZTg1Qui50VMi1kSffTYkYbGFpvdbLG5Hpc/3X9wP5XE8vfF0wNJRD8SO4AxncKi4ejsgPD96Tsvn7va09uHmo2ICs47nfvuXWPy5m1TpvhP9vXz9yN7TvD9m+fkCR5ey5eu7e3vrXxUoVDIrWbUoEc1arXZiqpBMC0lMyw8esbMJfSpjOAgWhCZTqUwgliskNBgehAjwB8XHDy9s7fXjBohGIQR5R/FEhUCjo6MND5/9flty4uSZz9+/EDUiApS/Wj78vXjp2/vPn1ra+cNDXxq+igRSUwGDayAhvr7vzQ0faqu7/zw5dWjV0VXSxqfv/rS8P5J0b23b2q/ffvc1NjU1fFNLOKMcIdGBEOjvOGh/p7e4Z9DQ4MDPT3d3T2fOj/96O3sHRp4++Hdk1cvXtVXdf38UPX00Z8Td2rYw6JnEKjgjgxzRvgwrGp413Sv5IFcopRDQPu3LzQy3cfDp761VSqH1SB073lF8Y07erUWgMAL+Zc/NjbrNGoAhBSQsriw6H19g1YN69V6pQoszMvvaf1mtlr6+/qKLt7QqTX3yivzTp9O37r9Tknp7fsPEzOyX1e96h/uO3X2jA5SqbSqU6dO93zvtJqNcqGw5tmLeVHRG5au+dHeYdLr1Rr99mNHWz++x9yuvr7+y6cKYLni45dvpfce3riQ9+TyhQu5uVevFA0NDPAFgjslt5RKmd1mrW1uev7ilctps1lRi8ngQC0qk3517MYpnj5zI+a3t3/uH+Y6bTaHzWaxoGaTCXM7RBLxxo1JcVuS0rO3J6dl79yVlnfs5IEDx5Jzti1ZE0PwJwfi8HgSxZdE9AskEQhkEolEI5LIBKKPn1/s5i37snZQcRQ6hcyk0n18AvPP5GOY22q12KwWlxXVqlUNtU3xKVuPHz4xKhJkZe9YvnJVVkYWDCiHOP27k1OWTot8VflMpwetVkNZye3pUyOqG+sLr1/PycyJXb05dtXa/duyJQpp/PrECeMmpCSm6/QqnQF59/rZg8LCitv3L58529nc2Fv3ZqCufrjp3Ysb10svXlGIR8vKbr2ueWV3OmwO553bd5qb3na1fH1TVT387Xt/R89Qdz9/oL+zpfV78wdEriy8eLO7b8CCWhAEzj158uePnlMHTiyeG3PtdP7Vk/lnT5w/fuhkJGNO7rGTSlBRcvO+VCE3mQx6nUGjVTvcVmhUnrlsO5k6jcFms0NDmcxQGpXBojLCGCx2MDuYFYL3I4TPjOrhckxGPQRDMAxBMAIiiBICEAQ06nV6ncGg00MwDAAgBEAGg1ajRlQalVajQRBQZ9SpVBoQlCNKuQqGDHqtTqNWIqAcBCAQGBVJBBKxRCoW8gU8Pl8qE3/v7jyXn3867+ypM6cPHTta0/Bm/4lze3KP9Q19P7vv/NJlKytrKx/evz81dPZEH2J49LxX9dWn9p75EyShzNmV915IJKJRLlciECCIqrahob6ipruvZ0nM8rDQUDKJEhBAIDIZcZuTITFw//WLO4/KUI1eAchvl5ZdvHjxRfVLsxFVwYgaUSEIoFBIRsUSgUR0Le96/6de1Gbq6et+Uv7k4+e264U3ktLSPSZ6ekz08vCY4jlx0sf6us7+n8dPnDJqtDAMn7uQ3/ezx2gyoHq90Wyav3JZ8uYtTotZbzQgMLIrM6uttQUbG/vc0XE+94JwVHyt5FZtfQMgk8By2dDg4M6cvY1NLcPDnKLiYi0EYS53TXPDixdVGIYNySUyFWK3WQ+eOOXl5U/0Drh66qRSrhzhCy0W1IwaLGaTwWRwjzl5Av6G2MRNm+LXpWzctictNSVxd9KOrVkZWxJSZ0TM9gnwJwSSSAQSmUgk40lEEgVPIpMJJBIJTyIQ/L194hM2ZiQmE/EkHJ5EIBKrX1VDECxXgBar2WG1mE2W2pc1Jw4ff/igTMDtP7h/955D+5NStn351jEywl2/ei2VRHn5sspi1tnt6MPSBzhfclhEBHva9DNnLsqlUplcbEQQjVq1Zs3a33+bkLZtKwiJDSaorqaq7MF9p8Nq0uvG/rtCgmGY3WaxW20Yhl25WlLx4oXVYUftlhtXilqb2zEMM7ldOrtLb7WYUJPRbNWhZrPNzBeLj+ee7B0etFgtICA/tPdMW3d/9ZtXD++XAwZEpge1Zj2oU54tuNDa+nGEzy++Wy6HAZ1Rr9MatFrtGOaQCPiLpq/FUel0Nj2YHRoaFMqkMFh0GpvBogQzWQw2zitg3oo1fKXMaDRACAjBIAgBEAzCiBqGYQiCIBCGAQAAlCCMwAgEwTAEKEEQBAAIUCggQAFBIAiCkFIBKOVKhUKhUMikEplcBspHRaPcEcGIRMThjAwOcLkSmaTyftWaxYnH9x5cHrXc1x9feKUgZvZKOmvqvsNHpwXPCiARH1SWbkvIoOFZy+cumTTeI3t/9sn9J/8ESUj41BfPX0tHRYJhnkQoBpTSsvKnbypqBvp/TmOzJv/mgSNScASq1z89Vs2JgQHVrWdlxXevm/QGmUxW9fRV9q59+VcKIZ1WrdKgJtRkQWUIcOrihda2tlul9wb7By02y6fP7ecu3ci/dKOt/m1yapq/TwAuEO/r50P0o/z89OPz908nDx4zGQ0ySHnmxMnhn4M6o0Gv1w3zeAwmOy11h8lg0OkNShg4c/R03/ceDHN9/95ZVvroZfP70BkzN26Oz9i1JzYxOS1rZ+iMGadOnh0cHKl8XmvQaJ0OZ0NDfWfHtw9fP4fNiYqJTUjZu4tMJvvj8Akb40wwrEJUvJERs8VgMpvNJhOKml1j7p99/evjNmbkbN+esv3K+Qvb09PTtyZl78hYuWINMZCIx+EIeCKRSKARSSQSiUQgEQOJVByJTCKRyWQCgUCkU1ZuXLd00VKcnz/eP6Clqam5saXja5fdaraajGqturmpub+ns72pfri3e09OdviMmSGMkHctH7q/dYUEUch0cuv7VpfL7nY675beJwTgcR7+CyOXymXysieVCTn7uwb7bWZT7Mq1v/9rQkZqipg3pEUkrS1vlqzauH3XnkOHDu/clbNz5+6du/dk7N67e2fOgf2H9+w4MH1G1JvaGofD4rSjN49cXL545ZZ9u5ek71yyNiMmZsPaZcs3rdy0eunKxSuWzoqeuyJ6iUgisdktBrUqK3nP9HnRazZvWZ+QuDQpbnFi8vrN8XFpCVt3ZW/LyInbsOXyzes6rcZg0Os0erVO73bZBPzB6bMWBJAprNDw4FA2i8ZiUphBVBaTGcoKD2GyQ3z8CQs2rBMoJHqdHoJARAVBEABBoAaBEVgFgkoIBmEQgCEERmAYhhBEDSohAIBAGIQAAIQAEJCDSiUAAAqpQjoqUkjFcplIIhsV8Tgjw8OcYa5wdHCUNyDgjXC4nOHhYQGP0/3z++LFsQFU6s3rV2NmLGEHM/Zm7WMHRzBDwwqLC0Nps+aEzt6bnuXxN288kb4+ZsOfIGEyma9fVMulcg6HP8oTi2Wj5XfLXz1+qVQAAz39N6/dGD9xSmTIvM9VrYMdgyqN5u7tey9ulusNBqFEVPPi9Z5Dh8NnzY6YF33g8KEX9fWVrxuulZZtXpfQ0frpZlkZj8uzWqwdPd83pKW9eFBl0MBxG+NwvkQ8kejn5cOkMweHht9/ar90/jKKohK5+NrVywLeiEarMxgMPX3dFBz5YPYxE2rWG01yUH7i7Ln+/kHM7fz0pf3u/bu3S8smTPL4j7/8x3/+8m//+OXff/nlL//4668HErPr3zbce3JfbzBYzMaPra1FRTfDImZ6T/HE+fpP8fDw9PCcP2fhyOAQhmFKuWyUx7fYLWaLzYqiZhM65nZ3dnXHxmzISE3P2XXkUObp5LTNKcnJGfHxEaFTcb6BJH9CQGAAPgBHIhBJRCIBH4gjBJIIRDKJRMMTaUQqjkEjkUlRUfPXxazB+xHuPLgv6Buuq3ijMahtVqNOBT65+6Cq5k3vz+9GBCi7c3sae0ZYILO/a7C5+e3M8GnR06Z3fPlktdvHHLZnDx8E+HuTGfSaly8xDDu6a7+XB+7AkdNqNbxu9YZJv03av2uPkNupVwq7Or8zqKyJ43/znuLhNWGyz6QpPpM9vD08/b39AiZPmTJ+YiA+oLW9zWFFbVZj/qHTk3/38PL08pjs4eMxxWuip+dkL28PD5/JU7ymeE34fUJ05Fy5XGozW/VaTcrWZO/JkyiBOAqFiCMFegUEBnjj8ThiMDtixrS586LnXyu+gZp0Op1OpVerdYjb6Rzh8yLnR5NoxJDQUDYzlEZnUCn0IDKTyQxjhoezQsP88KSVa9bxxSOIGgFBGIIAGFFCCIggCAyBIKxAVDACIggEwwgMQRAMqyAIhkBYBcMwAAFKEACVIKAAAIVCJpPJxDKpUCYWyAR8zsBA7/AQt3+QO9AvEg7yRwYFYtHT51UrV225dK5gS0xyoB+z6GrhmhmrMjN28Hn9aRsSV0bFXLp4dcv6hNyD+25euLQrbl924o78M38OtxjU4BcvX0gBxeDQ4MgQXypT1lbVvqmpFUnkFrurreuHl5/v+kUrjDqD0WKBVerH9x83P60zmEx8kSD/6pU9mfuy4rOKLt+4U3Ct+n5549PK4qvFyXHbf3z6UXDlCpfLt1jsn35+Xbhk+aVT134MDm5OThs3fsrE8RN+/c9/0LzJol5hy9fPN4sKHXbb8Ajn0pUChUSk0xhMRtOX79/GTfE6ceSw025BTahYIduTe6i/vxcbc1bX1Jw4eba+tpZNY+2ISyw8dubmucsH9x1g4+ltL6oflj8oLCrUGwxmo/HZ88o9u3YHBgb6+fgHBOCIfoHxy1YOfP6KYZhzzCFRQjyB0G43oyhqRs0Go8E95vrR2RO7YlV26rqtydvTMzI3x8Xt2J69bMH8AN9Agi+Z6EvEBxDxOCIxkEjG4YmBJAIhkBhIwBMJZDyZSaUHhbApVAqRgJ87O4roT83Iyjbo9Jz+IZVOZbOZtXrN68pXKSnpBw7u+d75OTll55bNcVMp079/7K5taGDPmT0vKrq9rc1uM7vdtoc37wT4+PgScLcePXZjWFpm1gQfry2J2wAAWrt244TfJmVvz1YjojGnubejc07wNDwRR6VRqPQgJjOYTmexglghbCaFwSARKVRKSPvnb06X1WIx7s884OcRyKYwyBQKkUoIIpFoZAoRRyThCTQC1dvPP3LBYplEbrHY1Tp1UnIynkBgBYczg9lBbDqRwWAEsYOYVCqNGT178botKeWvKlCbQa/XaNSIVqNyu9zcEe6ceQvwVCKDxQpjhQUFhVGoTBqFzmSFBAUz2cHBATjiks0JozKRTquBIARBIAiGIASGEQSGQQSGEESFqFQIDMMwBIB/3B0woACU/9UBQCWgBGQKhVwpk8klEplIKJXKxCL+yPDQEHdYMNo/OtTP4wz1DXBGRkeb3zbv2JpzZMeu68euP7r9pKuzo7XyzYfm5qHBvm+trZ/etXb/6Bro6RLwhkZ4AxzuwMjQIGe4/0+QTKPPe1PRLAMlIwNDIh5fLpGXPLtb2/rWpDNqNWpQCfV2fBvu7jJodKhRg5qtD589b62pNxl0XCEn99yJbw3vUFD93zHwGIZhNpdDKpOIRKOPb9yXCMQGk6m1peXm1ZvXTl57+bTu8+eOk0fPHD148sSRw7fPFzoM9rr2lvzL5zH32Lfu7mPHjpq0uj+eG42IeOtiVrdU1vwxtQwB9ufs5/QNjGFjVc+qjh06IYHkddUvdBDkwLAxDDOh5pamZkQH3ywuuZSXP+awYhiWn3+p6Pa9qurqxHVxW7fEX75cMMQdlkAwT66QqRCOYJTL5dmsVosZNaFmk8lgd9m+d35Py9y6P2HLud378i7kHcg5mBCfhsPT/Dz9Ar3wgTgciUgk4HAkfCCJgCPhKWQcgYIjUYkUCpHGYAUzGCwamUQjkygEPM7Xd25k1M/e3g9vPyoVMpfbrkd1Fy4XzI9ceDb31P5DxyIj5y2Kip4VFtnT3fv27QcCiTI7Ysa3jq/YmB3DsEf3HxDJeDKeMm/xysu37zJZwZ5eXolpSQoIXrBowS+//FtSQqrTYcYwrK22kTDJd8r4Sd4evt6egQF++Cn+Af5+uGAyg+DtP2n8ZBKO0d/fN4a5nE77gfQ94//2u6+3n7dXgLdnoK+3n493gLenr4e3Z4Cnl+e48Ws2bgRhlclk1Kg1W9en+0z08PHDBXh7E3y9A6cQiV44Cok0fdqslKSkk+cuDPCGXU6LVoPotBqNXmN1mjhdQ1HTlxEoOCadGsIMZjDZVDIriEYLYzHYLAaDxvbxD1gVv0UCKA16HQxDKgSE/ii7w0oQgmEAgAAQhBEIVoFKQKEAIABQKBUgKAcAEFAoIaUUBJQKmVwqlkmkIqlIIhFKJKPCUQ6Hw+UOc7kc7hBvZHhkaGRkaLivb1AwKlSCMqlcLAOkYqWUL+BKZALh6AhneFAkEkpEIgFvhM8fHurvHejv5nB7Odw+zuDAnyCJZi/5UvlVJBeMikclEhkAwrmnTx7JPV7zpf1tW/v7z1/bfv781Ndd09be8vnT65aGpMwdjXUtFjPay+lbHxf3oLTs3YcPbxqbXr1teNFQ97KhofnT509fvxXfKc09kIcoQavVev9pxbrElIfVr289fVL+4mlVc01VY9Oz6sYXr16VPHm4ZkvS1dM3MAzr6xtYsHh51vHjhWUPSh8/Onf/3onL1/JLSk+WFJ26VpiUtSMlIVUhkbnd7tqauvBp4Zuy0vcc3puekbYiOWXL1sztOdlZe/esWrs2hB3+tPy5G8OGBcItGZl4CiU+aeumxIQFm9cv3Lgpeu3aiFmRc+fF7Mk63P65QwnIzRaLGUVRs9Fo0jldznetbVu3pl/IPX6npKTieUXZ3dLF85eMG+c9ZYqnr/ekAB9/f39/fy+fAE8vop8fgRBAxuEpBByZSKCRqHRmCIXGYJKYVDKDRmMF4klsVlj/z341jECg3G63QABYkl9QU/mks/1z/q5zZ3cfOrt1e27its8dn3o6fpzbfrDk4jW1BnFhjmG+YO+B4zQKI4QRzGYwKcwgWhCNSmXs3b1/iPPzTv6pQ1uS6p6/dLgcDpdzlMsvzLtwdt+h00dyLx87eTXveNGlqyXXim8X3C49fvr60ZPP7pTr1IjFarFZ7d9aPl0tuHap8OblwqLr1+8WFZXeuFFaXFx8tfjSresFDwsKOt43qdSQRq0CYfjr67dPCy7fLbz5qLDo+Y1bZZdLHl67WVd2p7Wused7h0zIM1mMehOq0qt1Rp1aq7WNmbnf++axIkl0UjAjhEln0KnMIBoziEyn04PoTDaTzvb19Y+P26CEAa1OD4JKCIZgBPnj9xUIKBVKmUKpVCoBEABgAAABBQwplAqZQqFUKgC5Qi6Ry5RyhUwsEYoFYilvVDoqlSplotFRwQiXOzTMHeKOcIcGBjmDnOGRQc5AL2dwYHhkhC8QCEcFXOEIl8cd5nCGh/q5w0NDAwP9vV2D3AHRKFcsFoiEnP6Bvh+d3z5/bvkTJPMjo75+/AKJ5Dy+kDsiBGDk1NFTEz28pxDJQeFhtKnh3nQmjs7wo9IJ1CAvX19GIO3Lu3ab3dbHG54VNW/i75Nw3n5EHNmfSPQOCAzwJbEZLAKB6jXBM3tdukGtszudN8ru/TbudzY1NGbZmuDg0JkRkSFBIVFzowIC8H/9x989fvWquv0Cw7AhHjdsxmySPy0yZMaMkNBgRujsyDlePgETf/f08fAd9/cJSbHJWo12zO1+2dDg5+c/4V+/ef0+yXOSl/ckHy8PP8/JPmQcMcCP4OPhsWN79o4Dh5iskEA8yd/Xz2uSh4+/r78/jowj0Glkf38/v4mey6cvLzh/XcDj250O1GgyGXVqtWrMZa2pa1iyMCYxNT73xLEnzyo2piX5+PpNnODhO8k3wMfL1zcw0Ndv0qQJXpM8A6f4+Pl6BwT6E/E4Oo7IpFOD6ewgWgidFEQm0oJIDCIOTyFSP7d9wzAMNRrMZoPRZHBaUQxzolrYioBGBDGjGovJAMuUOgDAzEYMw4Qy8cn8kzPDpvkF4mjBQUEhjDBmCJlOJDGoM0MjVi1YmpW1reL1c7VO+0ctHzWZxtwu7P8kq81uMhqNBsP/5n5h//UF9/+WC8PGbGY9BIJqlVqtM/0fp3XY7HqtxqDVGIxGrUHtxCw/v3ROZ8xk0hjBjNAgOiOIymJSWQx6EInOIDEZbGZIoHfAxs2blIhcr9PAEAQhCIRAepMOtVlMqN5o0Gl1WlgPaQywwaAxGDRarUpnUKu1KoVUKhSLhaN8IX9wVMwBQblSIROJxHKZVK6Q8kd5A0PcoeFhDofDGeYPDY8MjgyMcAYFo3yJTDzC4/zs/d478HOIMywU8QX84eGhvsGh3iHOz/Yv7ZcvXD6de+ro0bzY5K1rYrcezEz5EySLopZ/7fiilMjkEsWoVCSWi7NO7h/nMcXfy4fsG0jAEfH+gQE+fng/fICnn+dEz/CQ6V1fumxm288RzuwFC6d4e/v54Qm+RDwBRybiif4kCpFMo1O9p/id3Zlr0qOow3793s3x/xq/e8P2ns+d90sfPC57fO7Ehfrq18kpqauXLJ5On1r7rAbDsB+9/Wz21Au5p6ueVZRcKT5+6Pi+IwcStiQe23Xg0tVrFy5dPbhtnxZBxtxjT6qe43GBxAA8OZBMJVIpBDqFFESl0ljBLEZIKJlI8J7sOeG3SZ4enoH+/iQigUgiEwhEMp7AogfNjJjKYrIXR89fv3zZrqRtUqHc5XSgJpPeYNTAKqfNXFtfv3zV6lWxG86eyDuad9LPn+Dv6YnzDvCf6O3r4efn6x8Y6Os9ydfHw8tvip//JD9P3yk4P39SIJFCoTBoQcwgNpVMp5CpQSQqk0rz8fAuL32EYZjNYjGjRqvd7MKc7jGXa8xpcZpNdovOarZhbpvdbLKYzZijvu3d2vXxwd74MAIpiMYgBNHYoWwWm81gUmcyQiKoDCqViPcL8MMFLohZ9/hlvcXlwNwul9vlxDC904W6XSanzexwGi1mSK8DDUatxaa1OaxOlxlFjSiKms06vV6lVsFatUSplMpFGg0M6TQyGJJAIB8ChRCogCC9VqXRazV6nVwJ8ZSASAEIlcCoChAoFb18Yb9gFEAQRKdRajUqkw416nRqrcmgM5o0Y25by7tmGiOcHEQNYjJZzBAmM4ROZTGDWEwmi0xn0WgMf2+/5NRkpQpAVDAEgjCCaHSato6Owvt3Cu/dvXa7vKDsSUHZ3YKHdy/eun/1VunF68WXrhUXFhX96P4h5HO5w0PDIxypTNQ/MPCiuvZ2yf2i2yUPn1V86fopFAn4I/8XXXcZFuXWNwx/v/dzPfd172uXSk+d3TUzdFkYoCKKKKCCit0d2+7ujm1ioagoKNhdWHR3TsIME8wwwPl+2M+X/T7Hu76vT2v9jrXWsf5RVlJRWlxaXlhcVlhSXFdX+S0v/9L1W9u2bF20ZP6CZYtXr1l1/ur5L9+/FpfmFRR8LakounH1Kg8r+/z8h1cfz3ExcQcP7N+4fvs/kfQf9fH9p+bWxqamxrrq6qq60nHzE/7o54aAKAYgMIyDMAwCCjkAgQDk4ekxhA0v/1Jst1o/FeaFDRsm85aBcgCUygEFiCIQqJDhCnbJtMVBfn6bV6632To7OzsPHTvYp89vQYFhCxbMGz06Ji45OTxiwISEcYOHDouPH+fLMU/u5Iii+PZLrgzHBT/f4TGjR40Z5xcUzvkH87wyLGKwX/hAUu2/YuUqm8XW3eW8eOGiXAZBAIaSFM2xnCqATjwBogAAIABJREFUImiWpgWa4QlazQqBykB/tb+/2lepFBAU81GACIwTCA7DsI+PdFJi4qe3bw/u25uZlqY3tnfYrRarxWQ2tus0TltnZuaDkbHjJk+euXb1pv4hoXIvGQqjIAxJPXxAT1AhBQEJiLh7KTy9AR8QlIGQFwACIIKiGI7TFEnTLEOwDEXjBMkSgpeH1/SZszpdTld3t81iNhj17799O3bx7K79e9bv3b9h376bN25sObh3/batO0+cXL5hCyuoMYQIwAJVpEqt5Fg1Q6g4hhV4Gg9XCipBTdC8QLEUgsm95TIfxdR5SzWmjh8/8mYtWzV27pzEWQvGT0mJnzY7NiFh2ZIV8xasGp04aci4hI07DrSZTK5up83RuXfHvlFDh4yOGblg0dzNq/4cN3bcmLjY6PFxMRNGjowdOygy5uS5i522DpvTXt9QP2XmvNDBI4ZERvePHjs4OmrI6JjDJ4//uW5jYvzk5MlTY8ZNSs/Ksnd1mDraLGajqU0ruuwvnj3llX4gg7K+PMfyPKFkCIalCIZiKYpjKQ6WAckzkpv1LXpti0aj1el1HTbLpg07VFzgqFFjRkaNCR+WMHhgVERIWJgqbGhg/7iRowaERYUEDbn3IKuuoryioryquuqvsxcSpk4fPmrEgIFDRwyNGjoscsaiRfcy7xWVFlRUFBcVl5SUFtc1VGdnPpqXsiBqRHRk9MjhI0aOGhE5fOiQiKjIeYvnZr64n//je0lR/o1raQzlj8iR7Vs2FJfl5T55FUYN/geS4YOHfPn6tVnbWl/fUFdfrdfU7d69P4gOGMgEDuTUUVxgf8YvnPYdyAT0F4J5hJwfP7O5pqndZK6orly0fMGQ4VFRw6Kjh42IiBw7ImpU9Ijhkf1HXjp56fT+I7cvp5s7Ojos7Y+fPZ07Y9asWdOmJCTOmjB9emzKzDHJM8YnzRgbN3XwiD8XLKsornR1Oiqqq1at/jNpbPzU2Gkp4yfNnDht9sTpU6LHTBoROW3I6IlDx2anZ1jslnazsbKyKuPu/ftpdzNz7mc9efTg0aOnmQ/ev36zdssmiqRCQ0LDw8ID/YJCQvtHDhoeOSgiJDAIUQAKEFAgmFQG9w8L//jhk6ury2GzdVptFmuHzWoxmdsNbbouuz3t1u0J48cvnDlvYtIUSAIjCgiAIAzCCQWOgJAcguVuUpm3NygBIR8FAEoBKarwwWAYRlGKpXiKohmGZxkVzSoJWiBxWiZXnLl6TRTF7u6uivKSJUtXDBo6OCQ0xN2j3+wZM2qrq8ZGxXAYHzw0nERxmqJ4hmMIliRZAicIHEdpjOJ5mmNYjsZREoMolmBpkqJomiMxz9/7zVuxbtfBIx6eXhJPHy9vqcJL6vGHu7tb34z0W5cPn5T+4dHvD7fQsIjGFp3YK9os1inxk/r90ce7j/tfZ89+evEa8JD37euOyEG5VOLp7eXRz33b5g1Wh7XL2VVTVx82MMLHwwOFERzHpZ5eAwcNqCgvPX5gLwjQNBskZ/mTFy85XHZjh7nd3GZu04g99mePnwUpg2iWYng/hhJYQmAojiYZgWYFhhVYP5kCmjl/gd5k0Ou1Wp1Wp9e2m9r37dw1f8mqvy5eOn/mzInjJ5KmTUuIH/vn4pXLZv65ZvGGdVv+HDV+zIMHd5sa6qrrKg8dPO3LhNEoxQmkclDIgP5DecFPYKj+AcH7jh8urSwrLiqsqan88P7duDET/VW+A4KDQ0ODgwPDQoJDQoL8VaoAUqAmJ014/vppaVnhjas3VUTIqqUrfhTmlpeX3LtzlwFU/0AyalBkQW5+vaapuqassaa2paW1qbqx9GtR4cdPRR8/V3z8WvT5W8HHL8Wfv5V+/57/6XNdRVWL1tCibdFpWpoa62vrauurahtr66pq6usq6uqr6qtLKxvq6gwavbZVp9HqdTpth9Fg1bdZjMb2NqPZaDQb203GdnObyawzmHW6DpPJYDS06XQd+ja7yWRvNzlMVqvZZG832dtMVr2u06i3GowOk6mj3aTX6gw6nc1m/ufFuFsURZcozt3yp49MAgGgXKGQgHIYAgEpQGPktOSk+AnjZFIFoIAJiJR5ScKCQ6vr6kVR7LCYbVZbp62jraNd32ZwdDnOXbkwPjZ20cJ5EQNDZD5SCEAhAIAhCJMjCESAIOojk3rI5HKZXC73lsi9YFCKASiCIQCKYThOEzjHkLzAC0pfQakS1AKgkAWF9K+qrhZFsajwx5gxEwYMGuGn9g325dOuXjt48eqtq9dnTJiGchxCYjzNoDiJQIyKYof1j5g6edKuDRsP7tu/eeeO9av/TJk4fUx07MCQEAwjIQijOYqjSCXFDx40hCVJHCEIFEMgJGrQkDupV40G3ZLFKxUSGSxRTEqabjDre3u6O8zWafHTQbkC8JHPXrTYYNDfvnQ1MjiCAmiaZFEcgaWKfVt3W6xmh8NSXlw0NGQIpIBJgoRRdMG8Bfl53ysKy8aOTBQCw4L7Dw0dOORu9kNnt729o81kbms3tfWKrkcZDxnCj+RZhlfROMsQNI3jNMHwhFLJ8AKvlILgso1bTO1GbUuzTqvRaTXtbYZ92w7NWbj4wqULx0+e3LV7b0TIIJRix02Onzx1yuzk2euWro6OHJ11/46x3fAoMzNAHYrCKI8xKEKwDEcRDIYgJMGAUkAdGpr2OLuypqy2qnr7tp0wgINyhUwiByVy2FMBSWWQRAZIZTKFVKnkzl4+V1pecvn8+eSx016+fl5Y+j2v4NOtu+lKxPcfSFKip5V+Lairq2mor2+sb6hvbDEazQ5XV2dXZ6fT1elyunq6u7pdzu4uV09PryjanV1/f/EYjIYuV293d4+r2+no7nL2dDu6nF1OV1d3b1dXl93lajOZtRqtVqvrMJvtDkdHZ2eHw2qxW61Oe4ery9Lpsjq6zI7ODqvVoDNote3tRpOt02G229rstg6b1dxhNZrNBovF2GFt7rBqLLa2drNBpzUZ2swd1lpdS1l9XUVdY3FtXXltZXNDw/kr12FOgGUgrkAACJFBMChHUSkGuClAGRwdGxszMhrxUSAgSECYxMMrcdK09x+//f3n2Gm3tFsMelNbV2/3kRNno4ZFLV64eEBAECSRAJACABCZAgZRHMUoHCUhBAMAGIMAGPGSS6WgBEYRGMcwGqcoiqAJkleyKjXDKpWcWkWrOZLhJB7eF86fE0Ux98P7IYMG+wcFB6rCMm7dy858MHJIlE6jWTJ7ibcUlKMKGQgMDgpeO3v2uYOH9u7avXDJspSZcyeOGx8TFxs9Jmb0uIRps+YvXbRi9pz5IwZFMiiD4AzDsAxL0ixFYDQCETIQOHX2bH5+mVFvnJY0w9NDJvcBpqTMNNnaekRXu844ffQ0FEUlPrKExJTaxoZHz3P27NollypIjKIwXCFX7Nh71G6z2bpsRd+L+gcMwCAMh5DQ0IC0Gzff/8h98iQnMHBQeP+hQwcOHRA+/OHTJz09LnOHod3S1m4xuHq6M6/eZ3Ee53leyVEUQ9IsSWAkSfAUy9ACxwuYFF21eVt7u1Hf2qLRNusMWrPZuGfb/pTFC5etXJGYlDQ8Om5UVDTL8Ryn9A30j44dOyFuwqhBkdlZWVpj87olmwApyuMsR3A4SpAwhqIkSlAMzuAIjZLs7v2HaxpqP775MCc+hac4uRTyBGRSuQwBILlCAUqlkBTEMTwoKHj9vl35xfnXzlza/OeGrTt3J0+bPSFpyqChIwA3+T+QzJs0r7y4tLKqsa6+qam5qVHb8vDT23OXUo+e+2vn6ZOHzv115K8rBy5dOX7+8razF7fuP/z88Yv2tnaD0VBaXXHg4sW1u3eu3bFhxY71K3dsXrd5y9qt29ds2f7n2k1bN+8o+FJobjcbTR3XMu4mTJ+aOCs5cUbypOkzk2bMSJo+I37W7OQZM8ZPHv/nxs3NzVqHzVbb3LRk7YaYhPiYqSmTpkyPmzR9ZNLUqITEiHGTBo9LCBsRc+r0BafF7nK4Lt+76xcWJPj6cr5BfGCoSin4smqcoKQQCoI4CqIwiEByWCIH5RCGyCAvH4WbuzQialhM7DiZj1wBoyCIef7qPix8UHNjfXdPl9Vm6TC3GTva7J2OPTsOjokeO2fJYl91EOApkXl5SbwAibdCJgMRACYwgqIoHMNhAEVBGFCAgALCYJTAcJZiaJKjCIIROEGlUql8GUFgBJpjeC9Pr02bNoii+O39+6GhIQoQ3Ll5Y019zciYcREDI67dy4gYEBFIs7Pj40/u3XEn7drhQ/unJk33FULkEAyhCIIQCMliGE4oEAKhOM531KiYxfOXr1iyeuzgSBjFcYoOCghSUQwGYQiBHzpx7EZqut3quHXzDgYRnh7e06dNNVvaXKLT0NKSNGwyBCmUvDLz3oOWusYTB47s3LsLUUAoiqIoKgfl+8+fczmc3d09378WBvDBBAiSMBoXP3HPwaMPX72qLC9bMG1OQEDYgGHDRowenfPiWW+3y2QxmDvaOjrM3T29dy+k0yhBC5xaEHiaZWieJEmCIHmGY2iBJVhYhm7Zs8tsMWi0zRptq06vNRpat23YHjM+wS84GCUZhmUjQgYECkEkzgb4Bfn6hYyZED88Ovbh86e1FSUzx06HZDiO0hhK4hjJkAyJMCiC4yiOwAQrqHYd2FvfWJNx6c7kMZOGRAxDERoAIRCAIBQHIRQGYQUE+oYFDho8ZOWSpT/yv6WdubpuxVoVEfbzf/3u/Yub4g/Io5/PP5Asmr6ouqKhprahvq66paW1RaNNSJn5P//+3e3Xfr/88uuvv/f9vY9nv779+vZz/88fHj/99K+p8VPajRZ7p+3G3ev/u88f/8//+vd//e///vf//Os/v//y289//PLLb7/867//56f/6vPvPvcv3nO5XG1m04TZs3/66ad//+9f/udfv/zPf//6n59//c+///Pv//rlt3/9/tNPP7EoXVVeKYrix4ICNwXw608/9f35577//rnfz30kP7v5/Kef1N0LdZf+66efZk+d22Xp7OkWl61b2/fn31ipgvJRMDJIDUAcQiFyGINhOYyACAZLEEgGA4hUqkDkCjmoABVSicRLkhg/KWbEiD+8FTCIyqRSDGfzCopEUbTZrO0Wk8nU4bR1bty2bcK4iTPmz0dxUiEBvb0hwMPHy62f1E0Cy2EpAEoBECVICMQxDGcYgqIIDMdpmmJ4juI4jhGUDMvzapLiVKzAUByCIH94eR04fkgUxdcvXqgE31EjoytLv92+dTNYHaBSB0REjl+4cEn6lUs3027v3L1jZPwkjKEZBUJDBMpTPKfmOFatFHie4VhOyQsczsIACGPksOjYzRs2zU6aKlBKjhVImiFwgiSYwJDwpJlzK5ubPn7+Nmb4SPc/3OfOntNpMff2djXU1w0Ni/R095o0LfljQf671+9jxyaEDBnGkCxCURBOwnLw7MUz9h5HV7fr08dcgVGRKKZkBVbt5xsSfj/zgbWjLfVC6uBh0ajAswz78PkzV2+vxWzusLSbOky9YnfamdsITLICwdIsSVAMSZMkQ5A0SXIMxbMUD4P47v27TZY2ra5Vq9fodBqjQbN79fYgJoylBJKmg0MHxUWOHR87juNVgsp/3Lipc2Ysixgx/uHL55WFefNnLQ5VhuAIgaEkTfMqwVdF8jRKQTgl+KqGRkXuPbi/obEm7fT1CSMTE+Ljw9TBkAyVwZgCgCEA8wYggvWNjh0TFRm5YeOmgqL888cuLV667MDBvbu27Ug9dPjQrkMU+s/03UVzltbWVtfUVDY0NDQ1ayqqK5csX7Fq/OQNM2YvnLNo3txFi+bMWbt06YE1Ww9s3JQ4fOSC5BnaFp3Dbr9w7Wp0dMzCRXNWzZq7cNb0iTOTZk+fPmNK8pa5iw4sWxsTNerOzQxHV3erVrd0zfIdy1bdvHAl9fTFa+cu3bxwJfX8pasHT6efvLBv/Y7EkXHlhaW9Yu+bzx+WLF389NLlrJvXH964/iI980NG9pt7Dz8+fZn34evhXXvX/7m202y12R079u69fOZs1bcvpZ9zy798//H67Zad2zmKxxQQAiIwjIAgDAEwLlMAClACSGEIxAFM7uWNo9DcOXMZmgLlAA6h7v28t+/e1yuKVpvF1KHv6GjvdHZu3LhlQuzEFYvXIArCu5+P1EPi4dZP5ubh2Vfi6QUpfBRyibdUisMYjmMYz5Aszwr+AWHh4TzHogSFMKzSjxVUPEaQJAKROA3IIbkEe/LkmSiK379+Huo34K+Dx3u72utLi9bPnx3IcwEB4eGDB46IGsJwvjgG0wqUw3g1zXIoIXAcxXGsWq329RU4JccolZzAkyyBsTiGIqCcZZRj45IH9B+EwwhKkjhBkDgl8/Hx9PG+knbrr9OncYTy8ZQvW7nC0WXvFbvr6usGDhgkkygIte+l2+nL5i/p288HRkmW5QWKVRM8LENOnznj6O7u6u3Nzf3iKwTRJKUUlASloAjqVtrNT7lfzh+7pFSGQgxC8uyTly86ezs7LJYOS4fZ2t4r9tw9lUbDLM3zNMeRBE2SHEmxJEOSFMMTHEswMIjvO3Co3WLVGnRarUbfpjdqtVtnbxyTFD8pPk6FM0Hh/Tds2xATEwcANAKzY2LjhodGBoaPffzhS2Vh2bK5GxPGTYqLnzCg/2Ca4DGUwjCUZYQhw4ZNmpAwaWLS6TMXmpubH9/LTI5NmJaUPD52IonwMILiCCYHYBAFIyKHTRgfHxMTk3r7akVN2V/bjsWMS3iSm1NXVV5eVZKRlemLhvwDycL586uraqtq6xob6zWNDd8LfqRevtpc31heW7zv8MEHqQ+KSiuXbth85eJVURQrKyrTLl9vqW9oM7Wlpt9/+/iT2OUUxd72duPatWvGjB21ZdU6fX2rKIonU8/dvXPP4XRW19Vt3XW4qbpRFEVnt8PV09PtEl3OXofTIYqi2WI6tPtI4ddiZ7fz2bNnd6/fEkXR1SP2iGKttuVHXoGr1/V3LayigqLze09Yje12p/3EwQMFX3+Iouh0dYmiWFRWqgwJwAAYgzA5BEEgDEMQpABROQzAsFyBgCAKwxgEKHw8PSMiomZOTwG95BiA+nh48ay6pLyyu6dHb2ozt+kcls6tW7ZNmJAwe+7iUP8guZd33z+8+3r28XDv5+bu5e0NKaQyUCaTyxAPQIKBchTBCILhGT//sHC1WqAYHPUlSDVPsAyKwRAMEjCGQAiOkM+yc0RR/PD+w661WwwtzS2tdU+eZK1bsSJ62GCaxxmewQmA4llBqaRgnCcEFecvcP4CK/A8zyt5jlcxvJIVVCpaoHEKxUkcwxmcpGGaQFmB84UVkIebByCVKxAFhEAqUlVSWJp+87bCQyH3Vqxes8be4xR7xZbGpsGRI7195GrSt6K0fPefW91+8yRpBkYwDEIkHrI/3CQXbqT1dHf39vb++PzNnxuAYZTAsSgpj4mLfZCZs2Tt1iN7D0jcvPt49wNI6sn7t06XzWxut5iMZnN7ryheOnIRlxMMr6I4HqdxgiRpmlbSHEOzNMUwDA8D8L5jh212p06v12h0hnajXtOyOmV9zJzk6NEjQS84YEDQ7AXT1L7BiYmTo6OiQARWs/yQUeOffv7Spm0+su/4uPhJk5Omc6pAGMFQFFOgGEUxcePHTUlKXjhj5qt372pqq8uKi7Zu3DZ27ISJE5MG9h9E4wyC4t4K2M8vePz42MhhkQuXL8vN/1RVWXxx71kKEZIWLXqb96WhqezymYto33/muC9aOq+mtra2obq2qba5qf7r12+3U29rtdp3n1/NnJFy+ODpO3cyfv7Pb5NiE20Wc0ld3Z0HmS1NTQaT/urN6x9ff3A6HTVNjeUNTUdPniNh5tSJs1kv33z5WnA57Xx29iOHw1FSXrJ22c7qshqDtU2n1em0Bp2+zWQ2dzmd97OfHjl+ftfxA2Vlxb09rsys7NTLVy02q0Gjd1jtmTnZK1dssHTYNDq93d758s2HyydSrVZLu8169vSFwtz8DrNV36oRe3rTsx54+chQEEJQBIEBFAQwEIAhCAZkKIziGIbAKABAqBTGpAgIKOYuWBwSEOwDKBAQ7tPX7dDRE6IomjusZqupo8O0bvW6+AlxkyYlzps998C2zQo5IHF3l3l4e7t79XOT9uvrAQGIDIBROYxBkBSGEAijMZShMIqjWKVAMwTB0BhB4giBoRiGYgCEIiialflAFMVHOY9fvHzp6O3esGHz9k07N23ZERw4YFTU8JEjIpVqtdLXlxUEnlOxnJIUeM5PyfMqjlKqGI5laIIhCZ5llUqOUdIUw5AMQbA0zXE4CYPImDFjNixfMSg8gsZoby/JgV0Hr6Zn3bp1NzQ42Mun3+q1K10uZ29vb2NdY3TEaLe+bjOnJb968uLCX2lDQ4d6/ObGEnioOmThtIVrp6/48OaN02XrFXt+/MgN9RuAE5S/r1Lu471u24aju49Pnr7sxJHDo4eO2rZz6671238UFHTaLaZ2naldYzZpu7s6j+49DIIEzSsFRsnhNIUSFEGxJEMyBM7zLK0GAfDgqWOOLrtep9VoDYY2Y2tz05LJqybHJ4aHR4yOig5UDghQBvvyQVu2bDl29NCi2QuWzl0wZfKMDz++mizGwu/5KxcvjR01jsHUKIpRFE3iNEWgMWNjpk5JvnPlZlVDZXllYau26fOHT0umLB09ZuzYCWNUHAcCIETRw6NHRQ4ZmjI16cW755VVJZVVJRe2nSMkhJdCPiop4cq989eupqZMTPkHktVLVrXUtzTWN9Q3NGs0rZ8+f754/LK+pSXn6XO/4P6r5m6+fyfds5/7oolLOy2WgvwfadfTWps0JlP7zavX3r98+9eta6zaH+OUAEL26ePuA0FePpJb125cvnnrac7zrq6ugoLCXRt2PX/5KvXGLWenw9HV5XS66lt1zZqWy1dvLlu8ZtP69VVVFa6e7qzsZ7fTsjo6OvR6g6vLtXDVShUX1FTd1GGxdjtt9x8/O33misvu0BmNe4+fKSkstHRaRFHU2MwjkiZJfeQYSoEojKEQhuAojCAoCiIggiEkioMgKIchEAJgb6ncyyc8cmT8uEmAAqQJsm/ffkkTpzmcTmunpd1qMpqNa9etnTxxQkryxD9XrH315k1C4qQ//vWHxEuKKiCKVw0aMGT5klWzZs5dNntRoKBSQBDHKREYwmCUYliaYnGMpCkeJUkaJliYwHEMlgM8QT/KzhZF8enDx4sWrVi5aV14WPSSFX/Gjk9ECE4dyPj5qgRerVT5CiqlUlAJSiWvVKkEXhAEnOMplmU5lqdZgRPUgiAwPMtwHMXwFEvSHEGwKIgOHx197+mT+88fP7h99+rx0wWFhROGjrt57UbK1Gk//fS/VqzY3NvTJYq91WVVIVzgb7/1u3Lz+t7N27av3//qyfM96zdl3r//6OHTrHuZe/cezP2S2+U0i2LP+/dvWTkfyPqNjBqlUgbczrh398b129dvvXr36e7drJMXru8+damsrtLS1aE3afUGnbnN4Oq0bdu5DYAVrCDwlCAQSprgIIygSYojeY4VGFqQAvCh08etjk6N3qDV6tra25paG1PGzpwaNzUqJn7Fti2Lly1bMH3GhLgJa9ZvO3ni5OHTZ5av2zguLuFbyXej0dim039+/37nyh0hbLCXu8TbG1L4wIGq4MXT5969kdbQXFddV93QUNVYX9tcX/X4QfafK9dNmzg91HeA1AMMCAmLHx+3eumSl2+e1dZWlpQW1dRUnt97iIIY0Fsm8QJQWjUyauLsWSv+gWTX8n2a+paqqoqa+oZmne7Fh/eHD5xqrG9+/u51P0+vNXPXPMt+1Ldv3xXz13banN8K8tJv3dY0NmsN2tTLV988fTU0Ntqf8z2yb39SwuT+AUHLFy6dPSXl2ePHN1NTP7580+l0fi/M37Vv570nObHjE3buO3L8Stqxi9ej4hLCB4Qnjos/tG3P7q3bWxqa7A5HTnbO8+wn5o52m8325ttnkqD6/qffuTMXnU5Xp8P+MCvr2vkrdqetVde6Z8/usuJiZ4/rxefcuJlz3XzkAAxDOI6gKA5jEIRCKI5iBIbROEbBCgxUYDCoUMh8pHI5JJWTGLV4zgJBySEA6O3uOTAovLVZ093jsFnMZrNp+coViZMmzlgwe/aMlL07dx4/fDRQqe7j7hU5LHLvtu0Xz5xNv5V2P+Pey6dPM9JS/zp8cOWyVaEDw0iCAAE5ogAhEEFgDAVxCARRBMQJTOEtHRYeWlxYKIrik6yHKj5IzdFRYUP9BT+KRASepViK4XiK5xhWxTEsKih5fz+lmhOULK1SM348qeRYQc3TnJJV8gxH0RSFUzRBEBQh4DhPcWplAAIqZFJA4ANmJC9et2X/5iPH065dffXidc6tjB0r1mdnZHV22XtEsbm6/sjeXadOnc4rLnn0OOf8xYu7DhzZu+9Qcsr8qJHjCIIiYPz16/ei2N3d4/z6IXf14uXnj59Iv5N+6fq1C39dX7t5/+LVW4JCBpJ0UL9fZQPDh5VUlbtcnR0Wg8nc3mm19fZ07ti2G4QhXxXHczxBsSzBEShB04SSVCpxgcUxEIZPX73qcLo0Gk2LtsXU3tba2jQ3ZcGw4LgRwyeOHp08MX5qQtzkhLiZsTFT4kYmjhyfGD58fMLYpNKKkrY2fYumuc2kqy8qvXr63JrkZTOHJq2atfjKmQs/PuW2Njc1NtbXNtTXNlTVVldXlZSUVpYVfS98/iDn7METa5ZvOnXy+LMnD4sKf5RXFhcX5hcXF5aUFj99/Oji6XOpp86mpV47dzH10snTWelp/0ByYOVhXUtrXV1NfX1jnab11efcSxev1lbUfPz6UUUId89df5P/2UuuWLd0udVh/5CXm3Uns7VZ09zSfPHKxVevnm7btu3u5TRRFE06Q31Flb3TajJ3iKhsAAAgAElEQVSZW5pbrlw59+XdB6ez81vhj8P79z96/HjJypXpN29lpN+/eePutcup6bduTp4wcdfGnUfPHGlubnbYO+88vJPz7JHD5jDZLRNnzVqUMmt4ZGTk0Eij0eDqdt3LuZeWft3ucDS1Nl04dULb2nLh5jUZAvfr64FBKCyFMQhFMQTBUBBBEQUGIjCCwgSAoxCBYDgFIxgI4xCGKTC5t3xacnJsbIzMWyqVeKMAmvvmmyiK9k6LTq9ZOH9eXEL8grmzN69dcffO7UM7Dk0YFQf09Zk2JenyhQtpqddTr11NT0//8uVbVWNji6a1pDjv8+dXF86fmDNjZuLwGCXv56tUhyrVfn6Bg4JClbQgl0hWLFpo7jB39/aU5hWcP33pdU72maMnBU6FYiDHUBxG4RhBkCRN0hzHU4KSY9VKXuBUKtrXT+Wr5DiB45VKgVNyKpIUKJxnSZ6hKJqgBYLnKR4i6KSE+Et7j10+dPbsnuMn9xy+cPJ0Rta9l4+eGbSGXtHusJk67VaH02HqaLd1mMTenuaGprxvXx9l3b1+5sLNy5duXLt25/K1W1dTn2VmtekNXc5Oq83SrtMZjVq73VKQW5idmZ168erxo6ePHT555uDJK8f/unH28qvMLEOb3m632qwWq9Vsc9hcPV271x+AIUSlUvKsiiBpnKFQksIIksEphqRxhEQRNu1BVperS2fQavRanV6r12oq8vO/vP/w9cPnz68/fXrz7sv795/ef/709t2nt+8/v3/77d37oi95TQ1Nza2aFq22tVVraNdbOkwdBoOxudGgbzS16fQGbUtzc31DY01NZXVNWW1DbVVlaVlJQXVdhUZX19pU11BdX1tfW1dXU15WVlxUUFSUV1pSVFJSUFZeVF9fVVdXU1NdXV1VUVlVXliU9w8kh7fs12l19XWNlXW1mtbGD7nv71672VhV9ezNEzXvn3MnJ6+xlPVXH91x0OG0v/34Lvt2jl6jb25pPXji1O2MjEMHTjxIz9TrjAaD0WwyGdrb201mjcF4/MzZ3I9furoc7799ObH9eENpZXVVpcPpsNvsTrvN4bCLolhRXn4n497WbVs1zS12p+Pa/VsPsx+Konjt6UNO6VtXVn4z/Y6HpyQ765Eoiun37qbdvt3l7KppqDt1+lxBcUn/yIhf//vfEICQGCH3VsgkoAJFIQzHERyHUBCGERTGYRQDUBTDcBQnIJKEcAJBQTkYFBC6bPEyBEJlcoW7e9/ZsxY3tWpEUWxsapiWPCV+Qmzi5KTTJ45+zf3y9X3u1vVbhoUOWrd8zb2MjPRbaUdOHFqyfsXmvXvPXr547ea170V5rQZtbVNdedGP71++PM5+9Ob5s49vX9/MuPfn6nX+/v5qler27fTe3p4Oq6W32ymK4q3Hj4eNG4tiOEUQOE7SGEXgBIHROIyTGMEhJIUSNMUwgsCo1EreV03xglKp9PVVC340LRAEyRIcR3I0xTOMklCynjLZyTM3xP/vcP19xfq70Krd0Wl32hxdtv8r8vf/mtbd1Wm3dVgsXY5OURRFsaen2yX+/wQad1ot1o4Om9Vis5hsdmt3t3PPpt2QAmUFgWY5EmcJgqFIjiQYJcHxNI1jBMHwmY+zXU6b0WgwGrQajUar0zkc1q7uTofT5nDaOp1Wh9Nm77TbOzs7HZ12u9VqM3dYOww6jV6n07cZjcZ2vU6r1eh1Bp25o91g0DU3NDa3NGp1LU2NTeVF5eVl5ZU1tfXN9TWVNRUVBdVl+VVl1dW1FWXVpaVV5eUVZTU15VXVJRXlxSXlBcVlhcUlBYXFBT8Kvn/L+1JcmJ/3I/efJ8nBfZoWTUVdXVV5TWNTw/O3z+6n3jU2ah49eyIo+ZeZ2UXlJVig8krqzc6u7tfv3j3JemTQGRpamzbtP7D/2LFl85dcPnJZq9H/nxxLnU5nNLRqdRfOX8v/Vtjp6Hz58fPBvSdNhnaz2azRalo1LRpNs0aradVourpdH79/2bNsvblVb3XYjv7116Ocx202q/+QYQtmzesWxSa9nlMq48eON3VYL6fdyUi/3+vqrqitOX7y1JFjpxUABEjkAAIhACiVynzcfQAFjIA4DOMogSIQjIIYBOCoDMVABINQBIJAGQDDKIqhEIgsWbQsLGyAm7fUy8ubwvATh44UVVS+/p47a868ZfMXRQ4btXnrhqyshzlPHu49tm32grlnjp5+cDsz897946eOrdu2fuv2HQf2bJ2TMmFCQuLKjTvOpV5+/fZNflF+eXnZ509fT5xPTVm5JGhIOIygIyKiivKKunt7bDaz3Wm5fu8eCkESdw8GRymURDCSpliSZDGUwBEMRWACwXAYwzAEJ3AGp1iKZVha4AVBEHheqaRVLEdTFMtRPMsoSYam1LxUoVi3dW9ti6a0vqG8tqmkuqakprZV26rX6ypqG8uamkx2S5fT0enqdDrs2nZTg17faDRqDIYmvb653ag1GRv0+ga9zmDQaUyGdrvNZrPZbFabzd7cqimrb6pvbWrSNNfrtFWtrTXa1jpty9/9RPSmdqO13WJpt9qtFluH3W7tcnVu27gZlCAMpxJ4mmcYjmIJgsIImqFZgeJwhKApKisnu8vZaTAYjHqtTtui1el0Rm2zQdeo1za1NjVqmuu12tqWlsqm1orG+ur6+rL62tKa8rLa6sq6msr6uuramqr62mZNs0arqaoqKyzMa2yubWpp/Pj1a/art4XlZbU19W/ff7/98MGbDx+ryiqrS0revH57K+3BjfNZF87dP3rs+J4DezZt3jF78fKklDmTJ0+dPilpcuLEdTu2fSn4WlqcX1Tw7R9I9u873KRtrqlrrKpqamrVPHv6JOPOA6ux/dGL5yFB4V+evy+sKPTz8826nSGK4qv3bzMePmo3GOuaa48cPLl+3ZbNq9amnr6i1ehNJqNer9O36Y3tJq1Bd//e3bKicrvDlvnq2a5jxzo7O82mjnazxWI2WUwmc4el3dLhcnW9//T51MY95naTpdN65ujJk6fPrFm/lsTIOXPnHTpycs++YxPGxAUGBO/fu+/o8VMvsl/1dHfnF5WcPX12x84dnp4+CgWMACAikTEkjfvI5R4+kASBARxHCAxEUABAYRTHcARCEAiBYQQFITkEyRBEKvOJHRuXOGWKu7cb4CMnECzcl4seNXrK3PmJyZPWLEqJixozdWbKncz7B3ZtmjQ1NjFl8t7tO+/eu/3p48eMBzkLFi1ct2bN44fZZ0+eiho2alBI+LyUpIcPHz56kb1q85ZpCdPGjh4zaszoELWfQiJXBwbmlxT19oqiKJ67cNlLBsAAwJIMi2MYgiE4yjM0TdEEiqIQhOIwhSEwAkMIgSAoBiEgDEMExlIMR3M8p1RTaoFX8Tyv5FUCxzICz3JKlmAEwdfPLzAgNKJ/6DA+UE2qAzOzHn768C04KDIoYOijJ6/E3p7e3t7Gqtqk8VP8hw6NiI6JGj4mamj0iJExI6NjBw8fNXhE9OiRY8cmJH8pKunpdvX29nzL/TFycIxA+aWnpd29fnvA4Mj+kVEjRo4ZMWrMqJi4IaNjZq5cXmtodjisFpvN+ncnFptt3ZSNEgXCCEpWJagEjqZolMRZluIpQWAEBCdohn747FGXrbPN2KY1aNpMxvra2kVL/hwzMXlsStKYiQlxSSkTpk5NnBKfMHnK6HETIuPiRk+Ii46NGx4zfuz4+OiECREjRkxKmZVfW1L8vWBCxJQTJ8/WNVatWf4nhYet27CzydBy+1qGigvz91Pdf3S/obGurKj01tVb18/denwj51Xmi307tsslsPvvnu6enp7uXu6/enj+p++//9d/Rowbk/stt6goPz/vnyfJ4R2nWpobamvr6xqbmvT6jJwnx06eLi2q+VRQeOHSle9fCvIL8h9ev11RVKo1Ga9n3Eu/fcdkNNTVNezbtCs9Na24IK/0+/famvpWbWuzrrVBo9cYjeU11VcvXqspr+10ue6m35k1Y05RRWlJRWVJVUVpZVVxZW1hVWVReXlNY/3RC5e2bz9g77RY7JbDR46t37jlzJXUC5dST54+dfzo8VNnzt24c/feg/SrqZfmzJv//PkLURS/F+dNnzEzMSnZ28tT4a0A3eUKHwWGEhzBw3II9AZxCYjDGA5huAKiQJxAcQwjMBhBQBiHEQJGEBiSA4rQgIDFy5YoQETqI5XLZDwjjB46MmrY8JgJCbNSJgwZPFCO4CnTUg7v2TVlyqzExKRlC5edv/DX88cZP75/27V9h69SGDk2JmzgkGDfkLWLlp46djz/2+e9J4+qA/sP7D9w3qyF48ZPjBgUQVE0RajfvX3XK3bpjPrEuMnufdxQDCcwHEMRAsNonGJYjiZJDMYgiEBhjCZwGINhBEcQggAJGERAAMVgFIFRmuZ5pVpQqnm1mlOpeEagKZ6j1WqGpzCCViC4HEFAGAJBL7k85+XrH5++gqBMLpXfS/8/JQkLvuapEN7N0wsAMDkIgTI5CsgwGQopYASAIAlI0co3Xz+LoksUxQcPsgFP1N3d/dmb58/uZUncJACEIRCGwKgURbyl7gMGhVQ11nR3d3XYrDab1e6yd1o6lo6fi8Aox6tZlYoTVCwjsAxD0ywrqDmlGmIYhmeevnvudNr1Op1BpzF1mGpLS4b5D+3zq1tfL09PiUzhAyNeICwFJBJA6iUDvGSAl0TmIwG8IVSOIAqsbz93pVr4XvL1y/PXGxdtyM37vnrllt9+6ZswIaGqqvjWjTuMQgUi6M2btzJuZ249cOJ7Xv7DnMc/SvPqNI26ttb0O7dghAEVIIqhIIIhAI4AqHs/z/GJsV8LcktLi3/8+PwPJKlHr9Q3NVfV1rY0tRjbDTeyM/39AwcFDokaO37YuDEj48clTpkya/bc6XPnjJ+SFBoR9tely+Z2a0tL85SU6aH9IxKTJ0+aOD527Jj4yUkz5k2fu3j5lDlLR48cv2LBKk1jq93ZlZWdDYOwklcFhwwMCgsNDesfEj4oNHTAoNDwoJAwiRTZu36/0+W02TuX797jLQf7R44KCh8aGtw/wN/fzz84MHxAiF8gSZMgRnx8/VYUxcqqOl7l697XS+4jl3sACne5h5tEKkMDA4KCgoMpikUhCFBIEAjGAZyACBAjAAyDUAxVgDAAogoUlWMICBMQvmTxcl+/QE83D6nERyJDY8eOjx4xYmjE0OTFC0IGDpS7ecMeYFhA4LSE5Nkps+bNTjm+Z9/DrIy8wi95379sXLZc4IWB/gHnDx949vzJ8+fPSkoLN6xaGzNkoEotwAhGItTYEWP9VAHBqqCPb9+KouvFoxwB5mEQluMojhEEjJMEKZA0z/AcRVMYiaM4riBQjCIAFIdQFKVgHIdgBJWgGIQgKIRjOMeyjErAeIbleZbjMYJgaUogCRYnOEpgCY6nVBRO4zT/LvfHp88fWJomIfrR44d/v0N+vP0RTAdTCEbTPEcrMRgH5SDHckpBJbAsjZMBYUE/SvLF3l5R7M26egOSQhBNfc7/8TD9PiKDBU7J8/6cr1rt70tgxKihQxobGrtdLqvFbLdanE5nh8WUnJwMYwjtr+SUaiWn5FiGp3iCZFgBVavVJMOpBeHpp9eOHmu7XqfTaE0WU3lpfuyIaBiiCJIWOE5NcywrUIIvxXA8peIpgaZolOIommEpkqd5EETDAwI/5b5uMTbp9C3b1h344zevaSkp9Q21166lw1KMxvGHj7Pevv2AwYFRE6cVVxQ/zMr+9PVzeUVFQ33d9WupKM5AEELCOAThClguQyRe7p5jUyZ/L/5SUp7/vejLP5Bk3H1U19DUWFtfX9+sN7WlPcnhA/wk7u4yLx+Ft1wik8MIBIGgAoYUUhCVAddTr9os9lpN06hZUz37unu4e0q8AQjGYJiUKnxIGiYRut/PkoXTlug1WofDeTMnRwGhHm6ePj4KuY9ULpPKZHKFj1whlXt4enj2dTu251Bnl9PWaV25bVOfPh6Ql49ELlfIAEgBgDIABCEQgvu6edIEX5SbJ4piUWkZpwzo+4eXt6fU29vDy10h6QtAIOobFhCTkBATHcfTpKfE3VsqgzECw3EZikqlCOCNgQpEAUKAFIXlIKpAJW7SyROTEsdP9PzNSyKHvWUyGiEZkuIYKmpETP8hEQRGAHJYKpVOTk6YOn/GzGlJh/bsevgk6/3n1/nfvr558uTqpUvPszJKCn68//zmy+d3uV8/zpu+dHZK8uo1S5cvWnjy4OFVq9bgMDpmTExZUWGP2F1eUDAybBCMoDhNUThF4iRCUjRD8zyPsTRJsQxGoTBOwBgCozAEAygGYhiOUxRCMBBBYjhF4JxAEr48rmRogWE5gcIpnsJYiiQwAsVJHCdZhJX4QABBfisuePfkLYUIFCI8uJ/R0+sQRfHT048CweIkyhM8CZBRg4Yd3LBlUEQ4xlK8wNIErVL55eX9+HtvXDt5XuIlZZTqouqKO7fvSLxkKARTJI9zfNjAwSiOD+w/sL6xoaenq9NutVstToerw9KRNDXFC1Uw/gzP+XG0ksV4hmBwghRYUiUoKZQWGOHZh/cup1Nv0Gs0GpvFll+U6x8S2u8PH0+pzEcBYRguAeG+CoVMLoNkoNQHlHrJvL0BuRyUeitgGeDl5sazQu6PDzab8cCek/1+BeNjx9XW1aRdT5d7kjSIZz3M/PghV0UGQiB6++7d6rKqe3cyPuZ9qqwvrW+ou3IlVSYjPd28JN4yL3eZez8vTze3X/7z26TJU4rLvuUVfSnI//oPJJl3slpa66sbGhoaWwwGQ8aDDN8BwRiBoyhFECSGYQRGCZRAsyxFYr5Y8MPbOVa7pb5VM2lWCg5CKEXQDMtxSoZXKRm1P6caGByiYkPnzF6s1eq6HI5r99IBBYLIQRxBYYKicBynSJKiMZiUAbCXl8+FkydEsdvqsMxduqTv731hEJAoFHKpTK5AUJiAQUQuU/z+a58BqpC60ipRFN/mfoYg2P0PqcQb9pF4yd1kCm9AgcIEQ/sFBoSGBbMMjWIYJAcxCMERBEJhGYjLYAxFYBxFcBSDYAxDCZlUGjlsxJpV6yVeMlgBgXKZ9HeZwk0CyxUEgJEUreQpliJomIyPS1y4aH5ycsru/fuysh+++/Aq78eXjx9ev33/LD/va+7nFznP7n3O/fD2zZu585bsPnAk52HOs5wnT589nzVnMeAjj40ZW91Q0yN2dfd0zpu/QCaXURQJYTiGkygG4zhJkjzBsQjFUCjePzAgzNdXiTEUgqAIRGMMzwg8y7IUx9Asz7A8xXO8kmIFTmBUKobjBIpkCIISOJajWAhFVRQ7gguIDo+qrKl+fu8FKCMRCsvJfvR3i+BXj7JJnMExWkmwXv28Vq5aLrrElLgpCIIIKhXBkLx/yPfC0l6xVxTFv06f8/GUC7yqvKIsI/0egdAB6gCB4kkc8w/vjxFI5MhRrQZ9T0+Xs9Nqt1m6XA5Lu2FKUooChjgVzis5Ja3icI5leYokeFapZH0plMQ59esvuZ2uTkObQavRmc2WqsqSNUv+nBY3e0bSvOlJs+ZOnjl/6vx5SXMWzFy8aNbCGdMWLEheuGDqgtkzFi2asWjVnMVLZ85cv3ZdQ2PtyxcvABkZEx1bXlqcnpYOyEmWYh5k3c959iJIOQBDiAeZ91q0mqKy8lunbp3df/Xa6dvnLqRt27F18MARQ8OGJ4+cOGtCytyU2YvnLZ07a+alv04UlH77kv/5+/eP/0By7/YDTUtrWVNddVNTi0afmZ0zaEgYQzO+JKOiKQ4FWRBXsZwgcBiFjRw64uuHrx2WjiatZsmKhWoaV2IcSymDVUEBfsH9g/tHDIwcMiKyf//QvZu2txuMdkfn7cz7BEaQAKBESZYWKJIWOErJKimCkYEgB9OP7j7qdnV3dNr/XLeJx+iA8CB1cKBvcHBEcPjwARGhYQNCg4NZjluSPEvX3Op0ddfW1Y6NHt3vDx9JHwDwlEvkUh9AJkXkCIqhEKzwltMkzzO+BI5hGEYgCIqiBEYgBI6hGIYiKIICGA5hhAwEBUbYunUnzahkPnKJF+Dj7i2RymQy2EcOohCq4hmeJxmCHj4ievX6lWuW/7l66cY7afdyc7+UlBd9//bl9eusl0/Tb9y8ejH1/KeP7z58/DBl8ZKrqVeK8wrfvH57+fr1UVGxCk9J7IjoxsZGURTbDNqJiUkgBAf4+6t8lRiEYRRJwAQCoyRFyhVQeHDw4b27F86do2I5JU7jCEaSLM+rWBXLCiqGYnmOZSgOp2mYpFmG8xMEFeNL02oMxWmaZXHKy9Nnx65ddo3G0qoRe3vuXEqH3GGc419/ePf3cj94kAnBJIGRNE15e0pWrVtvb7dOHhYPy2EloyRJYsCwkWW1rX/Hy52+cMrTR0oT9Ldvn6wd7TWVFfU11TOnTUdAcNCgoRiEj5kyTWNrcznsNqvFZrN1ubrMxvaZ4xYgcpryJRg1qaTVDM3RFMNTPMMILKPGYYINGvS+sMDutLQZjDq9Tqs3GNqMDofd6bC7unuaapqy7j/U6DXmtna9oU2vN7QZDSazubqi8snLN1aHzelyuLocNkt7h8lw8WZq7KRJpSV5d2+n43JCLQS8ffPs8dOnrDIcR8iHWfefP39+7sKVkrKy719+vHry9t3TD69fvf+U+7HwR/63Hz+K8vLLi8rKq8qqK6tqqsorSr/n537+lvv5y9cP/0CSfT+7oaGltq6xurGhtq6pqrz85ZMn2fcfPMu4/yIj8/mtu8/SHjzPePgsM+NRevqnZ8+a6pu1WqNWp8378e3Fo6zn9x48epD94umLl49fPH/06PmTR49fZD9/llNdWmowGPRtuoamxrevnz/JuvM6O+f1k+evnr94++LlqyeP3zzNeZ2T8/Hl65YmrdFkNVhNdQ2NxQWlZeXlJRUVpZUVVWXFlcXF1VVlTc2NLc1N+mZNh8nYYWoXRTHz4SNvH59+/fp6S6Vyb4n8d28viQ+O4xiJMySt5n2VvgE8x7Mky1IsgeEwiqEIRmIEjqKYHEFgAkcxBEUhH2j1yjXRkSO9f+8HeEgAbwkMQYAMBrykXm7eCIELKs5XECKGDl60YMnu7TvmLZh/8uTJV69fff/x+cP7F29fPHr68N65M2euXL1eWFzw9uPHuTNmXb988XPe19ef3m3fsZ+mOYVctnb1apvFJIo9JUUFwUHhMI7HjYlbu3jJxlUr9x04sG/HgVmTp0WEDxo9OOLg1l3vP7y5df3KAP9giiFpnOZYjmE5DMMJimVYQc0KHC8wJMdhHMeoWEGp5AWao3EUZXGSQ0nYG5w8LfngySMnz50y2TpuXLwu95L4CsLHj5//bp94P/uxAudwHOFoxsdLvm7HfpPOEDNoOAxjKoZDETRyWEx9q7ZX7BFF8dSpEz7eEoan8gq/V1bWnrl5b9+Zq0OHj+RZfkTUGB4jZsyY3m4zOV12u81itducLodRb5gWOx32AWmaF3hORatYXkmSFP//0vWe0U1d/brvveOec8bZd79vAFfZ6m31JsmmF9PB9I7pvRNaSAglJKGGGgIEQu/NGDC9BAi9G1wl96K2unqXrPvB79n35Oyx19DQmB+m9GGO9dNczzP1/z8IhuMYiGIalRbv1/+V2Rz2eUWB5lnBJbobGuoP/XH+UtH1YycL12/efeLcRcHnFtwCLwicKAiC4PX7LKWV27f+sWXnvj9Ontn+y68HDx9tsTaVl5RU1VqunLsMKfBeHbu8evfsRvFtCuphIPL+fPrg+bOXEJ4zd+mKurq6uubqRqfFaqtvaGqssddbnS3Nzpaq6mpzVY3FXG2uqaqyVJirSss+vPv4/v3rN3+H5OWd500tdfUNDc0ttrqGJrvNKrhEnyfg8QU8Pq/PH/B6g26Pz+N2eV0er+BlGZ6maQftdImix+/3+QP+UMAd8Pu8Xp/X7/KJHjfn8/l5l8CyLMeyHrc3EowGIuFQPJ6IhCKRUDAWjobC4VAkFAkEImGP1yd6/ULA5wuHY7HWeCzRlu75H1eD3VlWW59obU0mEvFo2BUMfr1ufWpGRnpqekpqdlZ6dnb79NRsqU6tBwEUwlGtVo+gEIQjBpSgIAQBMRUMa+VaSK3VazRqLQip9IgOQnSQNFM6fNiIFd+sVmWr0tNkcrlCmS7piFFb1/4wddiIbIkEQjEDApuonAkjx2/atG3t8jU/fLv+/Pkzd28WP390v6z0w6eSD8XXrp47fe7k0VObNvy8YMGMi4XnHz5+fPjI4X598zVKVYYsO6//YAdNJ5NJjrGNGztBIc3u0ytv8/ZfLlw+f7Ww6Oa9e3f/fPTgwcNbF688fXSvylL2/t37WVPnEgilUwB6BAf0sEau0WkBkkQJA0FQJAYTeh2mlKm1ag1BISCkJTDSkJMLACABwKBWn5aRburU0Wq3/XHieGZaVmeDoaS0pG0x7959AOgwBIQIEMvOUm769Q/Wyffvlq9W63EE06r1ffoNsjptbet/YO/B1LRsxERYrI3njp/KSJVKMpUqNdypS5cBAwdptPK5s2Z4g55oJB4MBANBXywWdjPspCEzsrRqwkiSiJGESRTBQQTDIIQEQATBFRp9x4H5pbXVgbDPJYoC4wr4A5/evjFiOT179sqlOmkB+PDJ44F41OMReTcvelwu0RXweyssFVMK5mjVIAQTsjTZyDEFlkazwDnOXbyiU6B98vq//fj++vWbONXZQHV89vzpX6+ekcY+OhA5X3i5rqG50lJZV1/W0mCurCgvr6o019RX1tabzRXVVebKivKKqvIKc2Wluby89JPFUnb+7PG/QfL2/ls73dLU3Gyz2e0tDruNZlmG49o66LEMyzppmuZohrEzTppx0g6aoWnayTIszwssyzOMk2UYzslyNM3QDGPnWI5lWY5lWEYQeJeLF1yi4Ha5fV6/4HGJXsSOlfoAACAASURBVI/o5QWXIPK8wAuCy+fz+YOBoM/vd3m88UgkmUzGE61O0fX88+dDZy4sXPx1bqfOOhRfuOibz2WV8WSyieO79c7LTOmQmZIhaZ+alZIqSc1SKTQKSbYsTSKVyFXpGVqFBsAoHEUIjY5EUYpAcC2olWpVMrVUqdardGoNqFODWrlCI5f1G5wPkTnZKdmKrIwOKf/cuXlLMpn0u8RVSxZI5Vk6NfDt6hWb1q8pKJj605rNu7fuOX3qxNkzZ64VXfv46UOlpaqm1vzi+cuzJ07v2bBp17Zt+/bv3r5jS58hQ7VaNaIH9Hp9anr61h17k63JeCz09aKFSokEg/F5876+evXG9dvXnz5/WFpVUWU2P3vx/mPJl7rayvLSz/euXdv204/TphXkGo2yNJk8W6oDIBwFcBwkDKRaq4b02knjx00aM66jyZCX26OzsStKmvQggkIIDmFqhS6vX57daT956pRcoqBw7HPZ57b7/uHtuxiAonoIA9BsmXLvieMMR/fu2xfUIASeA+t0Y8aO4URX272xZ8fOtK8ycjr3aRKEohPHAJlSr4URGO/cvXv3PnlyhXLR18vDoUA0HPEH/P6ANx6PcS309OEL9AiIkgiJG0mYNAEE0dYnRY/hIKpSafr1z69qaAiEg16P6BK4QCD4/u3HHEO3Hl075nTqSBi6rFu7ueTL57IvpR8/lb37+OXThy8fPn65VFg8blgBguM4QqlUmoLZc528/c+H9zQ6YkDfwR8/fbx4/Aqk6Dp65MR3H17df3gHRXN0eqDw+lWHw26pMlvKay2N9bV1NXU1lqb6+urKusqqyuqa8oaqaku1ubyqsspirqwstdSUf/r0tmDY+L9B8uHZpyZbs7XRYbXbGTvDOFknw9IsQzMOlmNYlnXStJN2MoyDZWiGcToZmqZZmmU4juVoJ8PQPMtxHMe2oUJzLMMLHC9yPM8JgiCIAi96RNHNe91uj9vv8fo9HrfLK7jcLrdHFL1ur8/v9/kDPn9ra7KO407fvP7Nmo35I8brYTQ7I1svU1AEIU3P+Mf/+HeSMi1cvnzdT5txiFBJ5Blp0ozUrKwOmcoMqTZDI02RZaWnq9LlynR5ZqZMp9IAoF6r0io0+s6mnLwuPWAQUitVkmxZSpYqWyZXZct0EpUyS/LVV//MTpNqOsg0afLU9mnTp8/xB0PJZNLe0tSra8cO6Wk/rl3bVGueNmXq7FlTfv1157WiwitFV3bu/nXV9xu37Nx/7uSFM6dPn7t09szpU9+u+n7KzElDRw8BEUKPgAgMohCkVqu1avDN8+fJZHLnjl+6d+kB6CAMozZ8v+7Bnw/OFxX+dnD/qu/WTJ89d9NPO9+8fNXY0lRXX2uprqyuNv/14P7QPv0y/9kBBPU4iVE4hYBw79xO544ctJgt1y8XLV+0ZMuWLYP7DFZJtaAW1usAPQRlK9TdundjHI5zx890aJ9iMnWurmlos4BvnL8ml+m0OgCGoHSp5PDJIwIn9u7eW6nTwgZMpdeMnjhZ9PtaW+PJZHL3ts0p7f/Rp89AXyBw6fx5qQLVAToKR/Py+uZ2yc2SyZZvWBdIxMLhiCcU8Pv88USro6lxWP9REAxTFEEZKAOVi8I4gSMEgmJ6HNdjSqV64ODBlsaGcDjs8nrdXm8kGv70obyXqW+vIYO6dOsyfNzEMwcOFx87XnzqysMz926evHXrZOGNE0VnjpzfvnorjnXs0S0P1EFTZ0xy+fhzR09OKZhXXlV6aP95pYQcN2FyuaXs7u17CEihMH7/4a3Xzz8WXntorqloaahraWxqqGuoazTXN9Y3Ntc11DU0tlRV15qrq8yVlWUV5eYac3V9g2XHT7u00ty/QVL6vrSppaGppanJamedDo6ladZJswzDMjTDsKxAsxzDOFmOYViOYRmGcdI043AyHMvRLMfQnMALHM+xDEuzHM2yHMcLDM/zokvkRE50i6JH9Aii4PK4BcHlcbu9PpfbK4gut8cleNy81y0G/P5kMnnr5YueQwer9PqU1LS0r9IHd+uxf/OWV/cflb5/d/rw4YnDR6kyslK+Ss2WybRarV6tNxGmocNH5fcbpFMq1e0ysjtktZdIs9Ozs9KzJFkypSRdLcvWZKvVUg0CoyZDR4ggdDCsV2qzUpWZqRJlVqYsXSFJl3RIa6eQKBXpKkW2WitXpv4zbd+hf8V4Xzh5Qpqa1sXUpamh5f3b1+PzR82ZO+33Q4eu3b579sy5GdMmD84fPHbYiDHDho3oN2zw4EHDR44d0D8foSgCJwmMhCAdjCGEyaSWZs2cM50WhPt3bg7r0V+dpchBjeNHjd+1Y8/+X3+dMGHckMF95y5YuvXnHWfOnH/+7E1FZaWltspittBO5sWTF93xXLVUSeAkoAYz0yQjhk149/FTXUPDjauFp4+cevHq5bTJE7vguT1yu3Uxkt2NnTrDeN+uvaurG04dPqbMVEwfM9VhpxOt8WQyefX8RUoH55C5iAbVZsn2H/61oa6hu6EvoNCBOkAt0U2dNMMX8bcJmN2bdij+e7uBA/qzPvfZE5d1WYRcoQNguHPXriCGt0+Tr1y3PpaMxyKhQMgbCvhaEwlns214vzFqlYbAjMYcQ67JSBAkhWEGBENBAgcxnUw7qHef2qa6SDwkeL28xxdpjX56+a4r3DNvxHiFDFqyfFkiGfN5/KIoutyix+Nyu91utxhPxP+8/VAr1Xfu1F0mVU6cMtIpsrXmmjqzedfWQ5IMU8HUGXUt1YUXbqKynFyi49Nnjz68eJWDDlnz7TYr29zgtLY01TfXVDY21NbVN9Q3WGqqqiqrq6tqamssVeaqinJztaW21mIu3fjdhoE9B/4NkpKPX+rq6utra2wtVgftcLIszXI0xzk4jmE5mmZpui2LiKEZxskwHM0yDONwsAzDMSzLsgzP8AzDMQxLMyzDMhzLsyzDcZzAcC6G9/CMz+Vxi15BEASBd3tcglsUPW7Rzbndouh2+wJ8azJ55elfMGXMzpDKs2Q5KHXo5710U1My3hpOxP2hcCQWdfHs2aNHu3brplQqNDqtIcc4ddykOTPmLl68WKnTyv6tvTQlLS01MyMjs0OHdintUlP/LUPy7x06tJdK2kuzsmQKjU6h1aTLtNJMjTIlQ5IiyZRktEtJS8uQaNTZWq1WptQolRoUxaRyZceu3Ztt1mQyGYuEFs6Zk5aSeuP23WQyefvStVGDhqxc+s3lS1cvXbqwcfXqgrETJhWMLpg4olevvrmGrp06d+2Uk6tWqCAQoQhDDtXFaMxBDQTeEdao1OPHTD9x4vi4ESNQGJw8bdrC5csLpk8+f/r07DnzuvTqroENc+cu3rNn/+btO588fVJZVVVdZamqqrXZbGsWr5CkZms1egQCck3GwYOG3L9z88Wrl1eKLl+9cMHNu+rKq0o/vCsr+VT17n3l67eVz96WPXvnsNtrK6s+/vWyocoSDPpj8VhrslWg6Y/PXj179uLZ7afPbz2uqiprtjU9vf38r8v3Hl668eelO1WfviTiiXg82toarymvenjy8su7D5wcbSmrfnLp+tUz5y5dPHvl8vnzl64eP3vl86cv8Vg0HAoGg6FAyJ9sTbQ0tPTrmy/XaHBDR0OuwZSDmIwEChGIHgcRDIRRjVTbo2ffqpbGcDTg8rhFrzccidRVmDet+fnwrwe+mfPd8VNnPKGgIAocx4ksz3ECx4oCz7u9rtIPJVt//Png/oMb12w8ceoszTNen1hfWbp9zbYdu35rsjY4bPaTv53euXH767cvfF7Xk+Lbv+za/ezx80antb65pbmluaWltq7CYi611NdV1zaUVlSZKytqLVXlFVVl5RZLhaW8vLyk9MvHsg8v/gZJxZcyu7WlvqHW1mJ1OjiWZRmGpVmWYWmGawuIYJwsRzO8g2ZpmnG5vZwotEV4sQxDO+m2nBWGa4uU4BiG5Xhe5DiOpl0s7RYYjyC4RLcoeryi4PHxLrfb7fH5vR6X2+V1e5LJ1isvngKUSZUhU0o1PQ2dXt26n0wmQ7EYL7hZluNZkWY4l9eXSCbvPbydY8rNysgePWT4D99tWDZ/QcHkMVmZiszULHlKVlZKevu09Mw0qSJDaYCozkRHE2EiQB2uUus0mpSv2qW2S2//j7T2X33VoV37TImkb7eec6dO79ujDwTAKolaI1PrSQwmDRql8vDRw8lkMplsbW5uyuvcmerU469Xr5LJ5IPCmzPHTN2wduvli5fOnDl58MC+9evXzZo7t0/fAV1NXbdtWFtdXrJ761adTqPX6amO3ciczhCEoSYUM+BapVanR3r267fzl20bt30/dvzEb7/7vrau+mZh4bBRIzIy0w/v33fx8sXvVq949fIvR0tLU2NTbXV9XUPtnm3bpO0yCAA+uGfP6ePHf9myrby89MmDB4cOHb53815r63/1l97Ef4xi8XgsFoklYv950n/+cCwWj0XDsUj4//+i1sR/mvWvKxSMBAL+QMAfCPiSyWRzdU3fHr1VsC6nk8mYkwtSKEoQKAKjMAqhGAxBaoWs15gJNQIXCYY9bp/o9XIej8vnC4f9kUggEvQF3G6WZRmWZTme4wQ36xE5hhecHEOLHj4aD4VDoUjA5/X5GZqhaQfLOP0BTyQWFkTB7rCKbqc/JLh8vN1m5QUmEBKcjsbamipLbWVjS2Nzc2NNbZXFUlPf1NjQaLZUmyvKy8oryistleXVVVWWyrLKcrPFXFtb/TdIGj5X2uz2FqvNZrXabY5/hQvRLOtkaNbJsAzdtp1wNM3Sbrfr+q2iR7fuel0uluU4hhFYjuEYhmMZluM5jqMZpi1dgmdZFyeIgiiIAs9ztFNw816Py+vmfB7R53H5fG6vR0gk488+fcQMRlWmQilVdzHkljx/lUwmRZ9bYESGFznBxfEumqEdTqfH67NamwePHN6hXYfR/Ycd+fXA8UO/z54xtcM/UpXpyszUjAxJukapKxg7ac+uvVfPFZ4/eebU/t/3bN6x8/ufVyxdPn3k+J/WrVkxb0ZeXp9unfusX7Xhzo07d4rvjBtdkJmhlGeoUZxESRIywmqttl+fXg6abmt79/T2nfb/9o8eXfvWN9mTyeSfDx5OnDD1p40/HDl8dPcfvx89emjBnPn9+vY7e/pUIhZJJpMPnzwBIL1cpdQjiJYyEMYcI54LmSjMSKpUmiFDh754+uLAkd8HDM+/fP5yLBbziuzOnzd37dbz1z273rx7UWspd9rtDE1bLDUV5oov5aVnTp5cNGvOnh2/lFVW3rhx88+HDyzmij/vPV69+tv7Dx4nk8lkPB6PxmPxeDwRiyeisXgkFo/E45F4LBaPRaPRSCwWi8disVg8Ho8nErFYIhFvbW1NxGOtiVg8mohFW1sTidZEPBFve8Vi0Vg8GotF44lYa2s80RqLxaLxWCQWiyVaY62tsXg8FotFI9FgOBSKhgOhkC8U9CWTycba2l55eZBOYTBRJElRuIGEDASMIhiKogYcxDRSxZgZcxxBXzQUcnu9Lq+X9XsFt9ft93uCPo/X5RY4nnEwNM1wHOMSBNEjul28IPCCwLpol5t3sbzI823WEM2yNMOzLMswnINxOBkHzTjsjuZmW4PTYXfYbS22hqaW5pbq6toas6WxsbqmpqqhvKK5wlxrtpgrKiorKqvMVRZLtbnaYqmqqqwsLy+vKi8vLyv5GyTVFZaWlsbmZluLtcVhdzBOmqVpluEZnmc52knTTrYtZoWhaScncMWXz73/80+3y8UyNM3a7fbm5ub65pZ6lmEFhuEYmmYZnhMYjmV5XmA5kWnh2RY3w7g51u3i3B5B9IgukXe5uUQsVMtYu/UflJGSqlJpcY3u2fUbyWSS93o5r9sr+rwur8C6WF5gOIamaZ4XvD7vug3f/7//o51GqT1y9I8HD+5s+/HH7l26ajRoerpEIpf3ysv79bddj5/+VfKx9POnT5/efXj17O2rjx9q6mrpZquHY5qctifPXhRdvvbq6fM79+8uXrJCpYRS0yQKlQbEMRIzYhiqxVCFVLl1y7b/+LX9/tvV7f5nav6g4e+/lCaTyeqyz3/8tnvFosWD8vKmTZy0dvnyp/duxlpDyWTy+o37BmOOXKnUawEMQXATSuWSRopEUQpFEI1aM3nW7Ad/PV28Yk2fngNevngRCIUEl1BZbt6zfc+OTTtevXwjioIoumz2FrOl5sPHT3fv3Lt//drje/deP3748e2rispylmeqysq+Xb1h1PiJj/58FItHIsFwOBLxB31uvzcYDISDoVAoFAz4AwF/OBIKhoPBcCgcCYcjkXA4GIqEwpFIJBKMREORaDwSCUWi4VgkFolGw+FINBqNRCKhUNv8cCQejcXjkUg4Eg6FI6FQNByNhiORUCjkDwY8oXAwGAwEg/5QKBAIBVuTieoa88CBI2ANiFMYaiApnEJhDIJJQA9DAILClEymmb1gjtfvCYWCbq/X7/N7vF63yyt6fLzPx7s9vIsXeIEVXJwg0gzHMJzAe9y8m3WJHMfzHCtwHMPTHEczNE0zToZ20E6ng3Y4GZpxOBwOh8Nptdmb7PZmq63Z3mK3t9jtLS3NTS0VjQ21tZYqi7mqprK6qry8vKyiorTCYq6qqbRYzBZzjbmyvKK8vLyisqz875A01TRbHY4Wq8Nup2k76/xX1BDj4GmG42iGYdr2CYZ2Ouw2u80lukSRczJ2J+2kaZu1sbaxoaaxoZZhnDRNMzTtZGmW410852I5juFEuskt2kWW4+kWD2dz86zbJbJej+h1J5PJ306f/qpDilqhlkiy92/dmkwmxWBQ4HiXW3D5XB6P3yX6RFHkBZ5jnRzLe/3BioqybRs2rJw///6tG6WlZV9Kvvy6/wCGkTCs796zz4iRY7b+tOVa0Y1Xr16XlHwu+VxaUlL6ubT89Zv3fz1/ffTi5U379mzeuWn79p0HDh4aP2Fqaru0tNQslKBQANJotSiIYjCKooheB8AE9enLvyrUGhtquuV0/G//8x9jJ0xz+4LJZDIRi9G01VzytrLkA0Pb2vacy9eKKSQ3QyKHdDAFYRSB5+Tk4CSFoRikR2AI1ap0Y8YVFBVfmzSlYN6MhTXVdXUNzTaasdkdr569uFl8q8ZSw3B8i9Xe0Fhb+qXkdvHdwmtFhTeLr1+9/eDmtXfv39TW1798/nrp4m/UAJY/fGJppSWZTIaDvmDQ6/MJoYAvFglH2gKFQ75QOBCLhqPRSDgSicYjsVg0EolGopFoNBqOhMKRYDQSTUSj0Wg0Eo6Eo5FQOByJRiLRcCAQDAYj4VAoGo2GI+FA0B8KBQMBf8DvC4WDAZ/P53G53QIviG6X6PV5PH6vyytGYqGy0rJ+AwoAEDdSiCHHiFAUDMAYiCEgBmMwjBNSrW7BoqVuv8vj9/Nuj9fv83j9bpfP4/a53F7B5+X9Hl7kBcbNsTzPijzP8KyL590Mx/I85+FFgROcnJPjnSzL0oyDYR1O2uFw0E4HbXc4HKzD7nTY7FabtbnZ1tJkc1itdmtDS0NDnaW+zlJRXWWpMldUVZWbK6sqyquqqszmisqKSrO5srKioqK0vKKirLK0vPTvkNDVzQ6r3WG10TaH08Y4nQzjZBiaczoZxknTLEOztMPucNpplqGdtNNuZ1iGpVmHk3EwtJNxOhmOZjnWYbfZHTYny3Asx3OMi+cEjudYTuA4gRfcLt7NW3280yNyvNvl9nhCoYAvEhozc3pGappUohjddwBvp4PxOMNzAsu6Bc7tEQWXSxS9bq/b63bzAstyAse5fG5/LBoKRqI+j9vpYETRW1hU2Ldj79kzZi5euGTZ/BXH/zhyq/juwwcPnzx/WP7py72HT/buP7Zk2oIZUycbcjrqtbqOPXp8vXzFitWruxg6T84f0qNLRxyFMRRHQUSj1WEwZkQoBEIyZMp5i1ZFY/965D9+6A+tCpDLNQuXrXRwXDKZjERjgtsruMVg0GPnmN0HD2EkoZSqYBBBDASOwxiGoQSGYjgIoKAehEEE0oPdunb/7vs1BeMnXr1y2e1yf/5S+v7d+wcPHz28c/dzyQe7w263WSsry9+9e/ng9p0rFy9cvnb10u0bZy9d2r5712/7Dx7YvX/iiIkESOR0yZk8bMzZ4+ddPm8sGY2Gg8GAJxD0RWOh1lgkEg2GI6FYLBiPx6KxqCiK4bA/0RpvTSbjyUSsNZFoTSbirfFYvLU1kUi2xhKxeGsi1pqIJ5KJ1mQ0kYjEIolEtDUZj8UjsWg0Ho3GYpFEPJ5IxOKxSCIaicYioXAwGPCFQsFgKBT0e1qTiaqS8t6dBmn1AEKRqIEiqRwSNcAETsAkjJIoTgJq3dIlKz1BbzgY8no8gs/v8ro9bg/v8Qhej8frEdwiyzMC4+RpmuUEluc4UWA4N8ezvMgyLMdwnINjaI5mGZphHE7G4XQydifroJ1Wm9Vmt7XY7Danzemwt1hbmmy2JrutvqW5tq6hsaGputpc3lD1pby0oryi2lJZaa6qqqqoNJvLKytKy0u/lJWXlZVWlpaUl33+GySNDc3NNpvV2tJsc7RYHU4nwzjZtneabZPtjM1mtVntTqfTybAOhuYcTpqmHU4r7XSwHEPTTpp20A4H63DSDM2yDMuxPMcIAu8WOLfgEjjR7XG7fB6X2+N1ezm34HILyWTi+Zd3OgOhyJQps6Wn9x9MJpMuwSUyAssIHMeJPCOInOBxe/xen9/n8nhEl9fl8rhFry8YDEZinkC4yWYrKy0/e+n8xIKpkyZNXb5o7tE9+68XX792reh2UfHr16+qKsqKbtwYPWkmDlOEkZJmSZZNm/Xs4cPSsi97tu9Yu3LVtWtFw0YOgFR6kjQYKINWD+n0IIoRCI7DegiB8SeP/mV0eD2e0aNHKWSKjIzMA78fTiaTXo+L5RiPz+UN+DZt36mUa1UqBQiiMIpRJoowGjCEALQABAIIgmMESeEogRpgBB+U33fezHnXbt56+vbt09dvi28UHzxwaN+e3/56/NhcY6mqqnr99EXx9WuFlwtvFxXdKCq6fuPm74cOTJ828+efN635dk1en36//bbv/qNHD+8/unT20p1b1ystlmg81pqIBiOhYNAfjgSj0XAsGolGQtFoJBwO+vx8NBKKxWKxeCKWSMTj8UQiEY8no4lEIpmMJxLReDSWSEQTyVgsEY3Fool4NBpNJKKtrdFYPBqNR6PReCwaiSVisVgkFo1Eo+FQNBSJhCLhQDgUDAdDgYC/NRkveVUysMtgFNFhOA7BBIGROEboMQyBEQQiUJTSaZTLvv8+GI5GwmGO42wtdhfnEngP63ILHpcgiLwo8i63wDIiyzAsz7ICy4lt0YosyzvaInnb1AjLMIzd4WyhaaeTYViesdttthab1WpzOJ0sy9hsLS0tzVa7tbm5ub6hvqaurqrSUlFnrjBXmM0V5eaKsrJSc6XZbDFXVFaUV1RUVFaWlpd+Kfnw5cPf60maGpubmutt9sZGm9VudTrtTquDdtoZ2snQNMPSrNPJOB0O2kbTNEM72yQ846Rphm7zhB1Ou5NmGJplnAzrbNP6To6mnSzLcKzg5gUfL7o9LOOmOYYTODcv8KLAxRPx7Qf2ZmVmZmdI8zr3qK21BCIR1sHzrMiwLM1wHMeKPOtxi26vz+f1Bvx+j9/j8omhQCgaDdU2Nl4pKv7j2LFDvx85cuiPdT+sHzZ85Njho/fu2Xfj5s3rVwuf3rlf8rGkqtL8qaRkz97d+b16gSq4Z5cuNy9dtlkdVlvLuT9O7v1555ETJ7v37KZGQMCIG0wURRKwHgYAgEAJA26UKrOnFEwL+v/l8xw9fkqvUqrk0uFDxtY3Nsfj8dbWWCAc2rXvd40GUCs0IAAhKIwTCEaQBIZgAIgDEE7imMFAmgyUAcVJow6Cx08eP3vu3MGDh63esLawqOj182dfvpQc2fn71vXbb929e/fmvcJLV68VX7t67cr9e3dfv3p1++adH9ZunDBt4vpNW5dNnn325JHauqqH9/6sr2su/fz52cPbt4tvlpdXBKPhZDIejQaj0XA0HI5GgrFoOB4NBINun5ePRsKxeDwWjcUS8Wgi0SbLo4lErDUejcai0Xgsnoi3JmLxWCQWjUaj0WgoHgvFY5FoPBZLRGKRcCwaicTC0WgwHA6EI+FgOBAM+v1+n8fvDfg9fr+nNRkr+etDf0N/GAKMBIqRBIFTpIFAMAQBYQJGKJRSqOULV670RSK+UEjkWNrh4F2CyLs51s0Jbo7lGZ4RRN7FC5zo4nmO4xmGZRiO4Ri27fjuX0Gk9rYnHQdN22jGyTBO2umw260Ou81pbxtY7Ta7taWl2WZtaKxvrK8zV1fVWKot5dUV5VWVZktlVYW5qrK62lxtrq4srywt+VL++XN56efPnz99+fz3epLm5qbq2ur6FntjY7O12epw2G12J0NzHMuzDMNxPM/yHM0yHNcW/sgyrMALPCsIHMezHM+ybTsiK7A8z/M8x3EMx7E8L4qiyyW63YLL5/L6vS7RxYu8i3OLLrcY8LhD8dCC1avT0rOzU6Ublq4NR2IsL9CM00lzDM1wDCPwPO8SXR6vx+f3+n2BgM/v9cYiUVoQLl++ceTwiaIrl+/duXHn/r3njx//9fjPU2dOzJ45Y+a8GVcuX75169qLV88/fvpUXl5utlS+efHy9O9Htq7fcuniRUuFuaHBYbM7Tp04ufDrJdNmzYEhAqNwwoAgBhNBkASCYTBJgTgGExAKqVTq02fP/cvkqDb3MnXFNLhKrp07f340nmhhuBmzFisVWp1ajcMoiSBGGDNQGEQQEIZROJmTYzR0JHUGhKQMBqojThAggPTq03/1uvX9eg/YvHnLXy9fWxnGG/C+f/P2myULt23bdubMucKiwtt3bl2+WnTn1v1HT5+ev3B+1cpVcxctPnzwfKhDtwAAIABJREFU8PtHL16/ez1zzvyJoya+ff2hucX27M3rpy9fP3704sPH0rqGOt4tJpPJZGv0fzV8SCSTiXgkkIyH/gsX979ykFuTyfj/7iP/b+NYMhlPtibi8WgsForFQrFYLB6NJZPJNw+emPRGPaIncnIQE4obCANuRAEMQDAcN1CYUamQL/92lT8cdfv8Lp538azLzbtcPo/gcvNut+DmXRwviLwoiKIguj0uj1sUWEEQXILIi7zgElyiixcFThRFgRd5lhd43sW7XIIo8C5REHiGY518m2gR6DY32cFzPEMztnpHY4O9wV7X0FTf2Nzc3NTc3Nhka2lsbqy2mJ8+fPT69YuauspSS8Wn/0O4005nfWNzbYPV2mjlOYHm2KaWlqYmK+0UGJfHzvFWp9Nqo21Op4NxMAzPcAItiJzgFt1uwe1ze/0uj9fl9bsCfpfH6/b7XD6fy+P2egNud8Dt8vAuj+hxed0uXnTzbi/n9bBuj9vrDUVDy75d1y4lTafW3jhbGInHHCxLs7STphknw3E8x7GCKAqegMfnc/m9Hp83Foq4fP4fftkxaPCQg/sPlpR/rqgo+1L6+VNJyZeSz389f3bq3PFZsybv3rHj6vVrt+/euvPo8ev37xpqzHUW86u/nty6duP69VsvX71urK+hnc47D+4MHJIPAiCBoTmUgTIZEZKEAISACRRGQA2g04EQDGZnSwfkDWVYVzKZTMSjP63diOoRVA9iCLFp09apU+ZKszUoDKIYTBgMJpIkcZxEURKGURwFTCRFGU0kghopMjeHNJogDMNICkbRwQMGdyE7mTr1nDtr2cZtO/b+9kfRzVsn/jj02569xdcL7z56cPfWjeLCa9eLbl+9fu3Y0dNbfv7x1PnTb9593PjjL0ZjR41GP3Jg/pnzF/YfODxlztI163+aO3PRwinzjh8+8vD+/S/mika7vbqhobqupaK2qaymucJcXVZtsTQ1NVhtTdbmBltznd1aZ7fWO5obmusamhoabS2NDlujw9rktDbbHVaabqGdzVZbU0tDi62lyW5tsNuaHU4bzTW1tLQ0W5vs1gZbS1Nzc0NjQ2NTQ31TfX1TcwvtOPj7fpToDEJGmQrVQQgIo5AOIyESARGtHkAQUi3Vff39hlAyEgiHPV63yyWKXpcYbDswCQjeoODziV435/ZwLi8j+mjBQ/MeOyO08KKD5R0MY6dtLbbmJmdLs7OxsaW5sqmpuqahtrrBbKn9Uln56cvnlx/fv/nw9vm7V89fv3z/9s3rN6+fPH9x/dnzwkdPzp4vOnHq1MnTR8+cPnnmzPkDp07vO3Z0++4D69b88vXSpSu+XrhqxapFq5aPHzf3b5AsWbhk+fLly5YuW7Fs+YpvVs5bvmzk9KnDho2YNHX+1HlLh0+aMmjkyIEjxgwdXzCiYMzIMRPGTJ4xtGDKuILp02fNnbl01bQVy6bO/3rWvBVzFn8ze86qmctXTVu8bMr0WVOnTi8oKCiYUDBifMH4CRMLJhZMnDhpzISCSROmzJg0dXzB1CkTpnbv1U8uUUAwcPfBnXA4amdYp5NxOmmG4dqUjYsXeY/bLQpuj8fj9ceTyeL7D0aOGD1g0MDxBZN37dn98fOHyhpL2ZfSsvIvLx49v11856e16+fNn7fv192nTp45eebcw0cPLBUVNdXmt29e7//9t607fvnyuZRmGJ/fU2Wu6tV/gFqr7WjECQpHCAICYL1ap1brNVKNWqKTK5ValUKrUGZ0kJ06faVtuR79+ZjCYIiEIYxUZWerJFIMgUkMQyAEIknUZIQpDMcIAoZRBFVhGIZiBhKjTCRCYjBkwCiSzDEQOAVDAICioB7s163PsFFjZk2a/tvOnWdPnr5w8eKTP589ffz4wpUztwpv3Lh16/yZ85s3bF64cOm3X68e3C9fJtXpVRqYArv2HTB63OT5k+d+v2Hj3n27D//+24/ffrdr845jfxwdPX7i6nUb1q7+af2SVetXfrfmh61r1677adPGDT9t/GHjT5u3/rTxxzXrNq7d+PPG9WsXbVu3asuqFT8sX/LjqtXfLPx61qJZ8xcsXrxo8fKvl3yzdMn8OfPmLlk8Z968GbMWL5i/du6SH5fOW7Js+qLZsxbNn7lg+ox5c2cvmDtr/sxpc2bMWDhj3JwJA8ePGzlhbP7Ifnn9B/fPH9Vv4JD+ffL79+nfu29XQw6FGXQIPmzi5N37Du7d+duuHft37vrlx83b1/34y8/bf1n1447Vm3Z+u2n78p+2Lf95++q121Z/u33x+p0Lvt25cMmWuat+nv/Nz4sWLF42be6SGXNnzZ4+d/acWdMXjpg2b+TQGaN6zRg0aOKAvkPG5o+YOH5a3/75eXl9+/QY0H9Az959enfr2Ftv7KImOwMoAiA6DIVhFEJwEIIpVA2otIhWiUM6nU6dCWs1OkinV2r/Bkn37oZu3Tv3HpLXr2/ewP4Deg4YOLBvv769u3XvlTemf/74YcMKRo2dMnr8xHHjRowZltc7r3uP3p16de+c071frqlfr54jR44aOHpM/oBheT16d+vfacjA3sMHDZs+dPj8cSOWzJu2cvHiJfMXfbd0+cyxE2aOHr9k9rzxfQYvnTZ7z5Ytq1es0AKAPEsFQ0DxzavhYMhhp+02p5OmaYalGYbhBI4VWV50Cy63KEZDUafgWv79mjHjR40YMqy7qdvgvkMuXDxX11hnsVjKy0rfP399t/jR0ePHZs6dt2bV+kMHDh88fPja1aI3r178+fTRrr37Nm/afPzQ4TevXzdanbwn+OSvZ3m9+mI4jmGUWqvNVirU2WpFpkImU8ozFfJ0qTRLqsyQglm6Dl+ljB83PhQKJ5NJmqaHDcvXAirEQCIgAqgBTA/iMELAOElRKJZDGAw4gQMogmEYAmMYAhtMhNGIUyRlRHJgikJwnKQMKIbn5uQM7tJnxIBR69f+8KD4VkVZ6b3bDy5cvlJUdOvG9etXCotuXrt+vrBo04/b+w0YChowUKdFdDiOtlVaUbAxJ7dz129Xrjt+6OS5Mxfu37v38Pa9C6dOLZyxuFe3vgf3Hbh05sypk8eLb968++fdG7evP3n86N7tu0WXbxTdvH7l8rVLxcWXrhdevXnjxcvnr1++eHD/ftG5KyeOnjt/oejwH4d379i565e9J0+ffXD75q3i4jt37166XLhvz4EDh/44euTokSNHjx45denM+cuXLpy+cPbsuUsnjpz+49jREwdPXDp9+dGDx88e3X/254PnT5++fvz42ZN7t+4VP7hz4/dtO6eMHDd99ty5S+aOL5gyfuTEiROmDR81cdSY8VMnTho5fOTQAUPyBw/LHzxs0KDhQwYNGzhw4LBBI4cOGT16+Ihxw8eOGj1u4qSCcSPHDRo8dFj+sNFDRufnjxw2YsiosWOGjx45YdzkMWMnDBsyfOyoCTPmzho/euKooflDRgwaPGzkiOGjBg0d0qN3Xs8uPfv17tunb59+AwZ16tEbp3AER0wYQRkMiMlkJKm+3Tt179GVMuYMHtrvb5CMHD5m5NBJk6ZNnVgwfsrUWaMLpkwcPWbKlEkTp02es3jVgsXL589auHLFt/MXzZs2c/GM6dOnTJ48ddqUSQVTJ02eMGPm1CXLls5atnT67GUF46fOnDFh/uJ5S1cs/Gb512tXrvth448//fj9hjVrvt+4cd6CrxcvXbluzYY5U+etWrP+xq3itVt/VCg02V9lUgr40fWHnmDQ6nDaHHaaoWmattMMw7C0k+cYkRe9Lrc7Ho/WNtTv+m3vgd92bNuwaeq4sbmmTrs27yr7UvXlS+mnD28f3Ltz9ea1UxfOLJq9aM6cJT9t/Xnnz1s2r9/8w6atK79bs2bjd1cvX3l8789TZ07PW7Jq5vwVvboN0mq1JILhMA7pAQICjDocgVANpFdrtAqpVJshlWUrs2VaRaYM0UCfP7WdmbSu/X6tLFtGGgiDgQAAUKvRAyQJGXADgRpwCiVJHCRQmMIxDNYDOj0IIQhpoqgcwmBCcCNFGnJREtPpkG49Oq38dsnWTVsvX7jw5t2r0qqq958/X7tx7ejhw8eOnTh67Pive/fNm7e8Y8882ISYKCNkMiJGkkIoHCOMSJcuxh5zZ8/c//vBW7eLb926cfni5cLCosKiq/v2/Hbq9LGff/qhf173/JGjRs2ZXTBt1tjpcybPnDN24ryxE+aPmD53aMGMYVPmDZg0c+zXX89c8s2UuSvmLFs2ae6cAeNmTF24bPi4mcOGTxk9csacGQvXfPfTt6u+W/HNyiVfr1wyb87SubPmzpgze96SeSvnrVyxauni9cu+2/jTvl+/2bbjx80/rti04ccdv+z87fctvx7as/ePvTt2bd+9d//hI7/+9vu+A7/NWjy/18B+Y8dPGD5u5MDBI/Pzx40dPWH4kNEjR08cM3bKsEFjBg0Y1m/gwIEDBg4fOmzU0FED84cNzB8+ov/A/MH9B44cPHToiMFDhvQfOLj3wH59BgzqP2jwoIH9B+cPHJQ/tF/+0IFDhuQNGNR/UP+8/EF5g/KH9Bvcr9ugLt3zuvXo1bt7767du3TN7d6tY9fcrl1JojtBdiQoIwpBMAzoEUyvVqvlUrVUDugBmVKd1SFTo/570pUkRZaRrsjMlmRJMqRZGplEm5WpzEzNTk/NkGZJ0yXZaemZynSJSiLLkCoUsiytVKaW6bQqvUahVMvVKplSpVCrAa1GqVPLlBlyWZZEJctUSBSaNGmmRJ6RmiWVSrK1EiUE4EoAlci1SiVgNOToAVCZqUpNaWfUQ+Y3Jb5ghOMFjudpluFFnhddAsvxPC/wgujyuYPeQCRgox12u0P0+u/99WzS9JmABvju6zXPnzz59OnV55IPz5++KLpWdPHC2a+XLikYP2HWkjnfrFo1Z8bM/GHDxxdM2LF7x5XzFy6ev/zzli3de/WSpKZJUrNVOq1WpUUQCCcQnMAprHNnqrOBMOWSnfJyunUy5VA4SSIECkFpaamHDu5vW7HCS0UymRoBEAzFJdlZMoUKQiEMIQgYIymcIEkUaOscR8IwqgAAQKuHAYigDASBm0hj944dcQKHQBLRo2u+X/vk+ZPn7199Kfv84cPH+48eXTh34eDBA1u3bdm/89fdv+wyUCadWoXC+m5Ud6OhI4LimA41oVh+/pD169Zdv3T1+tXr9x7e/vP+g6tF1wuvF58/e/Hg7wfff3r/44Z1MqlKrdFoFGqFTKvT6ABAp4f0CKCE9TINpNNDei0IqfQ6uUqnVmpBjVatVgFaENHqdRCp0sAwgnbu0gtEDTodrFFr9Ro9QuE4iqpBhQ6BARJEEVCjBAjcNGT4yD49B3Y19sHgHFAHwCipJ0wARuEYAkMAiBIYguMoDoAQCONaPaoG1IAO1GkQWAcjekivAXQqGNXjehADARhFUBRBcNRIUSaMIAnSgFBGENWRGAATMIJjCEYAEK5DID0E6vSgVqcHtIBOpwP0MAjCah2g0eh1Gp1OpdeqtBqNWqNU6ZVqpVIlV2s1WUplqlyerdTKlFlyZbZMrszMzm7fPqNDu3btv2rXvl1Ku3bpX/3j379q/zdIUjvI2qfK26W1T+nwz9R2HdK/SuuQmpaS3q79V+07/OPfU//5z6/+0S613T9TvvoqIz0zKzM78yuVJF2hSpEqOqRmpKZJMtMyM6UytVYm02RmSNqlfJXRXq5sr5JmyyRZ6alZkpS09KyvUhQpMlmGXJItyZDKsyQypUylVWjlmVn/1//9/4wfOsJa30izQlOzvbqmwcFytdamaku11Wqrb2isq2lwMgLNsqIg1jbW1zU1nDxXmNuzV7uUFGW2fMU3y27dufPy1bPy0tL3794XXrty887tX7dumzh82KjRYxcsXjhn8eypkybOmDRl0YJFs2fN6DtwcLe8Hjhp0OnUEISoUUSng0EtACKQHkFRjMQRkiANptyc7p27G7r37NSxZx7VyUCaMrIlSxcsSsRjyWTSUl1p7NhFJlOSlOHrefM7UkaNXIajOGokSQOOYBgGEyiIIiiJIDgGQhgA6XQACMAATJA4acRADEMAENUptLm5XZev3Xjo2Mk/Lp78Zfcvu3fv3Lfv4G+/7r9w/ixnpw/sOyyXSQk4hyQNRgImABQEYAoxLl+w4vL5y8+eP/v47sOju/eLb9y8fu361eJrN+/eulp4Ydfuvbt27v9+1Q9GqhOshxGUwnCSJA0kRVKEiTJQFEmiJpzIRTEMQVGIIggMNeCkAUVwnDDgJNnR2B2DDaSh0/DR43IMRhCGcIzAYAjONWGdcAiDQMIAIBhGkJQBRWGib79BQ0cM7Z2bl6MxYWAuSqI4BrY1YYUQAkYRCIFhGMNxgsBMCIKSCI7DuF6vBbUgDEAgCEIoDCE4BMEYiuOEEYIJPQKhEIkjBtJIGQ05GIwZCRA3kLDBiEAUCJMIiUMorgUhHYBCAARDAEKQJGpC9IgeADV6ENCBCAiBICDXaHQatV6nU+i12QqlSiaVZclVaQqFTCtJk2SmdEhPzUhLT09PTU1NbSdJb5eZnt4urcPfIMnM0igzlUqJIjtbrpDIsztkp6VkSxUSlVSSlZadniqRtM/MzEyXpKVqM+U6nTIjO0Mpl6uz1NkpssxsqVSSpciWaNUarUqnyFRI0iUZ6XJVplorU2sUUmWmRJWZJc9WKOUarUIjlyk0CqVapdTo9AqFVpmZtWjKNMu7jzwr0izzqeRDyfsSmuW/lFd8/vjJ4XSYS8vK3ryzW+1NTY0Cy5fVVq/fswtGyYy01IzMdFiL/fjDpsLLl4uKbzx++Ofd64WFN6/cfXD7wtmz06cv7DdoyKQxY5ctWn7i92OFF85t+mXLrPkLc3I6K9VajRYAQQiFUQjFURiFQBLGEARCYRgFIEAL6BQyebZEqVbq1HotpNcjCKnVavr1ybPZbMlk0uMRJxZMkMqkPTt3vnLl2trv144dPVYPAiAFkCiGozhKkCACAjAIARAGoVo9BIAoCoIQiMAESVIUCmI6jQ4GQb0WUCk0GI7jFNm7f5+5s6eePXa8vOSzy8WfPHYKJwwUSORgXXACx2AYw2GtHh6QP+r+jTtln74U37175caNouIbRUXXr1+9Xnj52sXzF28WF23ftHn02DHzF87t2aUHiGMYlYOSRtRAmXA412jCTThqNKEUSVKokUIIA4iSBI4RGIHhKI5QRthgMFE9UAzt13fQ2LHTTDl5OA5DJrBTx5xOuZ0gGKBIgkBREMUwksQJFNPjJNq9/8hR/fr2JQECRXLwnBzKYDIYcCwHBo1GkqBwlIJRjCINKGZCYZRAUBSGYRgCdSCoBQkYI4wYTppQ1IjgBAqiCIAhEI4hKEkYcgwkZsARA4rnUBBlgnACBVAMM5GEAYZxrR7QaEBIj0A4oSNxA0mBAKQDQUiPAHoAQ3EERFQqnUanAzQ6jUovVco0aiWkgwGNWiVTZ6VKs9PSUlPTU1I7pHfokJ2aLk1rl5Gamp6a9ndIsmWZSqVaoZUoVfJ0hTwtU95BLs9SquUalUqZJZFmdpBmpiuU7bMgqUav1mVnZmjV2iylPCtLlZWlzMhQZmUq5Xq9XgfoFWp5tiorSymVqtUSjTJTpcjKVmVINFlahUyh0SuylSqNVK5X6dVaWCpXITrgyIFjb95/efvxS0VV7UdzdUVttaW5+eOXqrJPZRWVNZ8+l1fV1DRarU1OZ4WlesU36+R6SC5XaNR6ebaKIKjtu3acOHrq1LmLhbev3ii+dvf23RvXCk+dOrN2y5ZRk6eMHzdhz+7dN4pv3bl5c9feX6dPnTFq0EgcMMqVWkAD6tRaQA0CGgjQg3pYB4IAALbVEmIoSoAIQgEIBuIACkMmWItAGGx88+JtmxG88rvlKq2ChDHCmDtk9Oj84eMREINQEicNFGmADQSI4qBeD+gBFMUgAEFAAoExPQCCIIyCCKwBQAjAMVwj14EwcvXi+V+++x5BqIMH9kfDYQfLrFr2rVIi14A6A2HCAATWQyCOkATZheq2+vu1Dx7e/+P3ozt37j527NiFi+duXr9959btk8dOHfj18Nmz50+dOrl71/bNWzcOHDhYB8IokYtROGXSkaiJNKCoEYANGGZEASOFkaiRQg2kiUIICkNwAiUJgsrNyenZSwPBI8dMmDB5uoGgDBSGEUjewMGd8vrqAANOUgYCx3NxjDLgJgLHDRhIYFSnHv0HUx17AQSBUQaKwo0GwIBrkBwMp0wEYsIJnDKQhCEXRQgYgBGYQCBMC4IQgKEICUIwiuAoROEggYMoDpNGwkQacNiAIUYUy8WJXAKlDDhiIBASJVAUpyjSQMCETgsrNQAE4wRlRDECxQkloNfrYUgFabU6RA/pdZBWCwJ6ENDpAIVKnaWUZyt1EIqDSHa2IjtNJ8mUpWekpaVntk9Jy+qQmZEplaSlZ/0fwaJpKWlp6XJlepY0M12akp6SkpLeIUOaKVWqNHKZJDszLTs1S5oiyUiTqJVatUYnTcvWK9XqLKXq/+PqPaN/u6p679feq5Jz/uXXdl29zlX23r/++/d++jkJkCIxYgwGApGgBKQTCAGClJBAAoRASEIIkItGqjT1okRAsdznARWkqZeil5ackvyfF+e5jhHWqz32qznmGJ8111zfOedKi14vTVtpvphhLDFjKSo73Txv5b1uXnSyfBEVvSJvt3vtVt7LcEGyPEO9DCOCSsYRIQQnaZ6kVFLThOl4Y3dzb21jfWNtY2dtZWO6sj3eOLKzt7u9s725fWx7d0+D59SSnJFOkSSpVeb3n3/9dS980XVXP/f+u++5/Y7b73znuz74wPtvve2W29522289/ZnHjp269lnPesNrX3vnO+984P4H/vDBD1/zjKuzjC30emnaK/JcSGOsoYbIYLQKwnDptfZDW0dwzinvbK3B9r2ZNis0p/e8+73nnXbza19d5D0CSmrChdZM96XUHoj2moMACxBAK0aZkkoKabiWAiRljDFMmVRSGSkp67YTkP7b3/r22TOPnDp+5NLLL//9V71+Y/NwLys1M4JLSgljlHGhlDGMH9veueeeu2+86aaLL3vau999159+/nMf/+gfv//+B+6559433/KWP3j961//+tfdeuutt7z5Te96+x2XP+3XDWgwUXurDPEMfJDgmQ9Key+bJRs9WG1j1N5Ja7QBZWQcziaDJcHj8UueduGJC7VWzkft/fLWTj0YZopSqbnXxirjrK21icJ4xQi3fiLikDslHFOeukoC4ABauwDgwEUNEELQxtLzFcHcSAGcS8WkYsYoI5hSYF0IzkSvIzjQgUlvvdUhOFDR6+hDY2wQ3HrrvbSESyqVVQ5sAKik1IQwhhjHtCgoKinmtGQUY35+nhQqUJnni4uLSSvpLHTm2r15jLJ22prvdhey1vzcwYVed26xNXfwCZAsHmx1Wp2FTi9f7BZzWXsumV9sddp50s17873F+fbcXKs711lo9VBelFnSmeugrGy3FtsLrfl22l3MylbCmUCE9wqcdLvZQidfzFFRpHk36eRFp8g7ZdEtyxSneV5mhGKOESkQJoyykqbtvNXqLSadtNsjaYFThBEmlJZMYs5BWOkqQpAguXIaUZa0MoF5ianC4spLLnnDG258w6tvevCBD736NTe86uUv/+hDD918002vu/HGN9/6ltlsVQt7eHv3Wc/8neuvf9lVV/y20nJ+fiHtpb2izEpEtPJVZVwAb0BaKZXWUgcPAZQDHYL34JyZVEv9lUlBO3fcctt5p93znnu8qKEO3irtBVfUGGy91d42QdZOS+OksZxKzhjl3EgJwiumJZFSG+lAMEYLjPLMWve1r33929/7t9lkaeGC+fZCGxW5BQPaCKkk55wLJSRjqrL1DS9+xV3vuevSyy57xY03PfzXX/na17/2l1/+8h3vescfvOFNd77zzve8586bb3r9O29/x3XXPMcbtzRdqppgwRrvpDINHRrHXO0MAJdDU4011VqDhQDGQ+UAwDQDPdt0YKvx8slLrlhd3YCgTeNs43a3d4MecWq0luC0ls5aJYGqWkOlGecgG2H6wHTtondRequ0s7wGb0MDtgYXZfBOa2ACBJeSaiEUVVxLqTQIIRnjRlsHlXNOSh0MeO0sOOeDh+BtdA5MBKkATHS+L6VhnFullXBc+xgaxS0hLMOIEokJ7xU5pgQLhigljBeY5hlCedaem+se7OJuuzt/oNdLO4tJZ66VtvJuK+vOzecLBzoHn5iT4FaadJOFJG9182QxTS/o5ou9bivrdZK8251vz7cX2vnBJE9KSlnRyou5NO+QxYVu52Crt7DQarfTTiaQkEyUXdyZ7+TdhOaIpBlq52mP9hJU9AqUZyVmnEiWc4I4RoxiTBljiOOkRIRxobwAzYzh2ihlpVG6ksoZXwEEqXWH9DQvn3byyW993Zvvv/eetemKyOnvXvs7H/7wg3/4kYc++oeffPADD9533wf+4n9+4T133f36173uI5946OlX/Xa31c47vV6Wthc6T/rvi4sLi7RAlNK0JHkvQVnJNICP3nutFGZKCm218c45ABdrZ0A39Wy0VA98q9W64cWv+P8lxY9/fHUyW1qd1dWw7td6aegH3sfKRohOO6kFU5QqIawUxkgBxjpwzlorwKjAuSQlIQVKu72ju9tf+9rXr776uUkn1UyC9zp4p6wBLcFoAcH1x4MJKHP1VVf/0Uceuva3r3nutdd/6vOf/cpX/+4zn/7cfe+558MPPHDnHe9+z93vf+BDH37TG9/y4AMPvuv2tysukeQ+1s5WxnnnK2eHzBkTbPDggrKSVXVj6hoMeBOtC6D1ysZmf7JOGK2GswsvuaTpR4EkN3yyMrnwoqcoKQnjzXi0d3hnebLhdOVrNwjeRsODU7Gq4rKmlQ2j6KwFJcBZor1lrql0pS0wo51D/kc8AAAgAElEQVQWzlprwXImuGDSWm2DVFpzLamyTDlw4KPx3stgBYA1xgXpAkTnolbeWOujCNYHCMAFF8oKMEraKjgjhKBMYMwygjErCKWUUUJYQRkSuERFXuCiKBe7aTvDSZG3O8mBxYX5Vrfdnl/steezfL7dOTB38ODCEyApEpT2UPtg3uumWSfrLaTpQoZa3aKbF0m3nSymF/TwL6c4RwTR7gVZ0is6rbw3l5YLWdnptTrt9mKOcyEJy3q0nRQozXFW5N287BTdXtFJemXSo1lSUk6IRJgRQkrMKGJFRnvzPZ5h6ZzQYKQSVArCOMaYEEqp5gJznfYKnpNn/NqvfeIDD/z4+98/b/a1z3pOvpg99/nX3feh++69532f++NP/unnP3vvAx94/333f/D9D7zjbbc/9NGHnvX83yVEMMSLJMmThGLJubLKgY5SSooZ6eIMEWO0c56Dt8ZJBVIocM7GWkK0tplu7tX9vqL0gm7vWVdcdfbRn+/v7//N3/7t7tbWMDb9ZjQIzdbKWlUNvAvBOS2tJJpjzgmpB+P+aKSlZhzAeDBacckIxxhLysusdMa9/W23X/VbV/daLU2lg6h9pUKwAEKCBSOc70/Xt7f3rr/m2nfc+c7fvvrZFz35invuvf/BBx687roX7R668PrrXvqHH/nje+66575777n3vffe+qbbPvaJj91629usDEwKqCrnfHA+RFvHvg9Qg/bOaEdgVi9vHx3GSjuupJVSgwxr053aTq300+Ha0ePH6lARJDWttw6dOHz4mANlRblWDU8dOTUerQqurKEumMl4zamBdUvLa1tLg42gG2+c9SAtVULYqI2vrHEGwPg+gNPROHBaGCO10NYYB9Jo5pxwQZvgA8QatA8mQvA6eANgAHQECME5cCEabqKE6GtrIrgopFGCmyikNIxwgjBDVGJKKCGYlojmGaaEcFySLMMZ6eYo6aXdJMl6OW7lqJ10ur35zmLS6bKDZeuCbuvg3BMgWUiLbjfvLWRJtygOJu25ordQdHtJ0s3TbtGaW1j8lfnkYJp2U5QWaC7tZVnRzrrzi/kFrXyhW853Ou1et8SooAjRPEVFiYuyRF1U9sp2p9tLFss0z7u9XpaXJeIIC0RRXuSYEsSKIhfOaqMUk4ZJzqRlWhOGMVdMCczare7eaPZHd7733E9/tv9/18/PnH3BS19GiXjlC1/+vrve99KXvuah//Hgpz/90bff+rZ33PGuBx744Hvuuvv9937wNy77jSIpEeFJgdOSUiwZk8oop51T3hkFAFpwSbE11gGEYKwHY6OxIL12Pi7Xs6U4CFYKZlNcXLh3+Ef/9u/7+/v/+t1vP+XIRdxOB+OljfWN5WbZAEhPtNbagdfWaSEIZdwoF4S3WmstQHFFKSkx5VQKgl1VnTpx4eGtw9122yhT+eHY9aOPNoCTLkAVY2gmSyubO+uru7/+tKevbW456V7+shsf+sOPXXH5lb25Xlmym994y113ved51153y5vfetttb33Ni1/51b/5u7fd+lZUUkI4KK+krGzd+BjiwLoYBFeS+zDor27B0qrXtm5q7yqlYVwtby4fq6bLO1ubK9tbG7uHoK7alo2b1aPHT82mI2lgaWlpb7pyeOfQxmxtFqYOGlm7lelWLYdVs9Ysbw+WtyfDNW+G2jXSW1PHELz3dTQ+eOfr4CrrnDHaGqgUeAsAxjobpPFeQ4BgbdQWvIkhaB+9d31nrXPc1AZ8sD4CeCakMiG66H0AFTjTSisAKxiUhJcFFpgRSinFnElEGOGCccZwyTAqcoSKotvFrV7S6S60ukneS4r2Ymd+MV9oF61eb77bnWs9UUycW0AXpL25MummWTdrzaVlK13odQ/0WgudXmux1Z2fby+mSYYLSkiKUIJQist2XraLpINwG6MuZZhThCmmZY7KXoELwgktCS1KgjKMSppnuNvNSQ/RDAkqNGWEUMWl0Vp5p4yU0ghuhDBeBy+11YaWjGb0VS968Q+++S/7+/vnHjt7vvvv83/xxUsv+w2uYTId3/iyl1/7u79PmL3plTd+6mOffMub3vKRDz740Mc+9o477vjQAw++6IUvVdIqqRCi7aSXdnq9HCdJiXqIl6XAhBGqhJBMKWmtsmCd08ZbPRwOh8NmNLHeai2xd1ZGhyne2Fr7zrf+eX9//9zZR5959TM1rVbC+tLapqyc8Qa8tSDBO+fC8mRWW4imUuBNkM4YJR0nnCHMqEAFWl9dueiK37QQ0ySXWk360+gbZyEEp0BH52zlo7bb0/VDO8em1QZlspula1vb99z9vre8/s2DMEjz/DnXXPO5T//Jc59xTb8avebG173q1Tc8//oXfOOfv3nfBz5goWJUgQ/KWB/C0vIOq4fKMQXWYt8Mxmuzwxw3UgkbI9jKG+d1Bap//MTJp1/+9OWNvc2dvc3tveCalbW1y5566drWoWa0fHTvxMkLL3zKpRdf9pSLD+8c39g4NIuTerBkBpvDequWle2P7Na2D5UxlW5U3wVjQHpSgXY2QMNVJUFbcJWuq+CqylvjwVoXh81oaclaI7jWCiI4XxsDANp4sN43EL3WWkdrwUoGMnjfr7wDybUVYMFp55XgnAjBJCUcYy6FBAOUMsQYJQyVZYkYKlCZlWk3z7plt7fYLZM8Rd3FrDO30JlfaC0c7B5cmD/4xCvguYOLWSvvzfUWOnPz7Xa62Cs6RdJJO+28k/YW2wfmDhxYONgpEtYpcK/da5d5gShNyzTL2q0CdTOaY54hTHBWENopy7QoC4ILRgilJc5zlJcZQ1hmDOcEFaXkTHBOCGZcGu2CAgdBaIMYFVJpGcB6IQhB5R1/8ObzRp478+j+/v6Pf376VW+5lWmZteYlxns76896zpVHDh1rLc4//3eu+8ynP3v97/3eLTe/8eEvP3zf++77wp9/4fqXvTjpYsFBC0kxFuelC0JYSTguWIFQgrOsoAQzTgWhwbgI1XRpNhysDZtx3XfCgXFOW299JFKNmsm3/ukbj+/v//BHP7rkosswLofVuIkDWVsSAMAF42sNTPKSYslENM4abyxAjJprjqiLkRO2PGgu+7Wneu85p1A11ppGak2FlV6BY07YfhTBSqx2lzf2tg6vhc2NtY3omosvuezOd77j0hOnaIomw8lnPvf5h//q4SM7R48dOfmRj3786Vc9s15Zfc+9733f3e+NcWCEjg0AgLd+PFu3g4kzWrvKhBDr/vrWdpysKeVBnVd3rDF1rJqN6fJssjRanh09enK0vBHtZG/92MVPffrhzWOrW2t7h4+cOnHhxU+5+OTJUyeOntjbO+5JpdmwGW+G0bKSFMAMJ2taaaV57XQlvLZOeg1VbXxlwCtjfeVjcC6CicG6aMDXxnrPXX9YmWCkldYZ662L1irgPPC+tkOvtTHYBmY0k1w7r0xjtbaSn49BxlowhAt6fjQ6YxiDkd56Tg3GlCJCspKWiGUcl7TEadHupe0UFTjBOM2yMs2TNkoXOu2DBxd+IXHvtlHSRfl8uzO/uNhqdXu9g12Ut3t4EaVpr32gO/8rSbKYokXcyrO5JCnSBKd5u5OkWYGSIktLVCKSFARThBjLaZaVeYpJD5dFWRZFnhZ5r0AFZgQzijEhlDFGGMVcc1DKGM6dDUpaXGCBJdiKEFYz+8G77v6v89XpM+c+94UvXnLlM9plSUSmAjdKXXjy5Ate9Lzl0VLaza+77nmf/JPPXPX0337B9S98+Etfuvue+//8L75wxbOe8cu/dGChW0jGORO4pJRgB9YBgAQPDpzRoDRwb5RzEjRTRiuuyoIwxiUjZY4JFYwJqbXSlpT6ltvu+Nfvfe///fu//63Ln56UuQzONLWvLHaKGr80mMxGEycVKmiWU9BgIRrbgNC0JFpIwcSTj5+4/rnPC7aWivlgKxMdeCsM4VIJ7bSFCOPxem0jxLi3eWx978hke3NarWyOd15546uvf/7zh4NxdPUzr33Ol//uH25+7RsErV7zujd89lOf2l7fyxm66ebXfeAD94z7jZQmVtFH54ytrXNxYF0wuupP1/thWg+X1tZ2at8477zTOsDK9u6RC586qqeMEDXRe0dOzkY7Is7Wjxw7euzU6nRjaWPryKHjF508deGFp44cO37qxImV5XVP48AsGzvt+2ZajVx/zTczw6XyDqICKwVzzmhfV+B9CCaAhcqFygVrVeV8CE5HgMpq7aGeuAasUR4UVCC8ckHEuq6XwXoJlgZtHXdWg/QqBh69dCFYW8c6QOOtUfT8C2III4wINaDBOEkNp4xgjgkjOSlSgjNM0jLPe2mBUIZRThEiCPO0W/Rai/OLB1q/oLjPd1pzcwtpq5d1knQuKTp5spilraS3mOedFHXS7sFkca7b6ZVZUeSElhmiJSuyHGUoL2g3QaTMizIvKMeY4AyRgmQlRl3EMorKLM2LDGFUZqQkNKcCEUIYI1wy5aWxlFNaStASLM4RLTmlLAj1iQ/9j/39/f/48U//8qt/f88HH3jWs59trM+zzIC1JnKmpOBra2vPfubVYGzeQRcdu/Q1r33TztbJFz/3BZ/9sz9717vu/uQnPnXy2FPav7TY7WTdTgcVGGfEaOtiiLEJNoK3IoAJzoCSUhQ5KpK8LHJc5KLkiklUok4nK/KizAkmTHG9uLB45TOe/sjPfvL44499+tOfBKWEVM646JVySDg1GAy51LoUhgMRWnhXeR+MpZgWiHQXescPHX7lDa+crY5Kjp3vgxFO1KOwbuQApHMarJdx4KfjjWDcYDRa3zl2eO/Eyt5eM5i95IUv+tJffuHiJ/+6H02Onzj+jtvfefObbzUuboxXP/+nf3bDy24axeXghvffe++HPvyh6D3TUlSNj8bFCM4Abxz0HfSXxtsjNVT9NTsYCcgAnINYNW62tvWUp16+PFu1xiyvb0wGs5WNzdlsa63eXetvTtc3Nnd2ZxvbWxt7a+uH9o4e3dw5sj5ZmfUnIU6rshnb5WayUammUqPaNKpixjBgnAipgoi1c8HGyEWw2mkXrWt81fTrCkLlDRhpNDhnmAUrdbRKghBehigq61hlIdpa6zroWnlw3gSonYnRhhBBGBiAWY+uZoycV/EpxjlhRvsoo2VaMJFjWhJOMEuzbrnYFQnBRYZLIhBnKaOIEkyzPOu007mF7vz8rz4RkoVOu9NO027SLvB8SdtZttgp0jwvyh6iFOFuN2l18ywlRVrmBSoQxTlBXZIjlJdovrtYFqngLMOYYkLzkhCclrjMcZ7naa+NWwUqECGUlzTPKEWsRIwSZpVy1mlhGOHOgPNBMDHf6/Sl++O7P/hP3/7XN9966yWXXz5d3lPK5UXGuXA+egvGRmsjJ8JaN5vMKFWCyKZfD2crRVled81z3nvP+3/vuhe88Y23TpdW23OtTjvrdnJaEG4kWMc4J4QrbMBa8EFwm+ZlXmYkp6zkFqyqnQ3gozbGCKEpZgwRwXg3zX/5v//KlVdccb6V761veVuRFqAtSA0GtDVSMLDV1vomWJdmpbDKNMF6LSQpEer18quvuvL+975vMlopeEkrp7XWVmoHTWggeOuMsQMI/ZFrgm1AV6vL68vbu6tHjq1vbvswedstd3zxr/5ibevw9rFjz7jqqit+86rllTVeohte+cq3v/PO0XCDMrUyXr/33ve/5MWvYEIb3xd2rJ3QlbVReqtAjgb9I3UzMIzSCMwaMNL6CC42GoCFpY3DG5trzoa95cPjajJbXz+8e2R9tFm5pdFso1nahKppYrNUrwxnS84vAUQ7jPVgGuOKqZYtNF7ysYyNG4sKeUmjaqoYnAUVwFhrlGZgnHbWaYjRA1grbTAmGOXAGhdFcByMUl4FUBHAuFqBN7VzVS18FWV1/mhlIErphauECWCUi2oA2iguBBEYCUwZJYghrjgAV4xLXDJcYoJZ2svzxawoSJ6VJCOE8F6BM5zhpCi6Zavda7cXWweeCMniYnexvdButXqLSZLkKSqTA71OL8eMI8zzNG0nrV43wQVNim6ZZTilOCdZhlFWoLTodfO8lzBECaKcUIxQSSnLMcmLvCy7nV7RS2iKCEKYkRJhUmBSIiGE08IprQWI80+iacsIK7vFy1/4klvfc+fKxmavmyx2u0maljnlVDnvYhNdiN56rowRxnLJqZDSSa6I4oiK4XDy3Oc978Sxk2AshDrBZUl6BBWcci6YdKooSdrLirQgmDIh8gwlvUQgYZXzxtf1NA7GwkktlbMSoHLO1KCV1laoS0+dGI1Gz3/uc8+eeXR/f/9ZVz17cWFRayHBGw0mWGWcZubiiy8Zz6ZFUSghlfPGO4zL9sLczsqh7373u8+59vdavdR4HX1wKo4nS1WslRfTUTUdjCvTOFUN4pJzfqWebm9sT1amg+lKXY2E1IcOnThxyeW66j/72de8/rVv9f0pK9nLX/zi99/13q3VLVoSofSrX33D/fd9cGttywJRBrQZMCa1VEE6r7UxA69HMURVeQBfWz/S4+C1BFOH2kEjjIkAnKjBaHb85JOPHL9o58jJyepyMFVlGw59ZQMzPPpKNxWJhnGshNROaq+EMkYKqIEJFm3Tj3YQYX19Y2t1c7i8amIlHQjrCLWSNhRAGmuNV9pb57zz3gRrlVHaGu9dU1ehiRDBg/e2CaYCH6x2zsSgQoDgwXtloYrBe2sAQ+DaaCaU4EAZEZRwSktChTQgFKOEE0ZQico8yRBOyk6WlSUlJSMElSXFGcnTIl9EvcW5ubkntX8hJ2l3FxfSfLHdbS10up200ys7Cx2UpIywAtO8U7TnekU7p5ikeYLSsiwwL3CJSJ4TlGLSI0VCCCE0LxHCWYIJkSyneVa0izTpFRgXDBFaEkk5yUieF4QwUM4bqyRQCYRqBlI5CSpuHLpo6/AxxgxHVAsluaSIUIKtNMEGbY1z0SqvtXPBgwYlbWW81g4VeGW8/rQrr1rZ2mJJWWZpmhdZr1REWO2EtpxxTpnknBCSFygpSYoRwyxQ38zWJ/3hSNbj6VLlK2DKKOOck95LMLPonVZVNbj9Le+49trnffUrf3U+ktxww429dtaoul8NI4Dx4IN13hvrtVHWOyGoxJxJlRdk/oL537jiytvfdY823hoNQQkj+2G2s7E1mDZe2YEwoI2y3Ao/MRtQxdnqymSw1a8GYKKWhnvumHbVhI+WNndPnDx5KcTZs5597b99/3+/4oUvoajAtHzyky/74pcevuqqaxDhwZ8XxWMACsYH1SjJlej7MBj6SRPGLvjxynqsxtJyACPBVtWkqsbKGi2qtZXV6aGjK3vHllf2aj8FZaLtSwDCKXg5HS5ZMKqPgzcRXFNP+7PxeGm9HjV1HZr+Ur+Z9O1waba2sb29uXFotrKilXTBaG2MM0Z4AAagfQjO1zJY5bUX3nJltfS+lsGywFwE78BEZ50QjoF10dUWQEOE0GgdvAMfnAClHa6dAOetdM6AkFxSSSnLGFPSOmYUo4JxQkhRJKgoUVaU7Qx1kqIoCaG0ILRkOC/KLMWdpMwyZtUTIOm1cbdE7W7S7WZFlnfTspsWZZJTTGhBsk4xf7Cb5xhhQvMSlUWRpSjDeVkiQlHBGMGkoBRjhEtWUpwQQgkpeZmRokAoR4pyginDWGDOMSKkpExZbYWxQkitNcW8LJGy/KJTF61tHzrQanfbPcMt2GC0lUIIpY1SYJQQikvQxkKUwQUHoTo/p8crsLQONfg6SzOcZRSLIudlu0czJKiUABkl3ST1lXMeSM4FZlIJbUyfy+3hctSWYOK99p4EBwAWIPjoo6sGqnbRchd31o698Prrf/zj/zzvtwcefKCGMKKuMuCdsY2LA1tFCMYGA75WNgipNee8LEtcotDULjTKiMpF6qSydtYfb842Ku+nwW8OZk095No7b4Kz3sFgNLGyjmrAQQvdX6qHW8tL29vbq5u70+WNydr6oBkdv/Cy57/0lYNZrRimlGwfPnnd774EnFdS1TGEKJ2rXXAiBAUOpA7AfR0ATKW8b8Z+MNRUEiNNE7Q21vbNZF1CRbRvpuP+9nIIK8p651i0pnJ9K1hQElys64GQ1ngbmmBUv262wM4as7a+srM8mo77W814NcCwDkthsr62e2hpfUtzR5kJ0I9yUAXvIucVNwYMVMZH8KC1Nlx5ZbVV0llt7HkhxEblrQItRGTaqeC9dhGsd75y0brolPNe+wmMAGprnDdAuBXMCoqlENoExQwnkjFMMWZZSfMuyRPUznsH21kvKUvKMKEUcUq5FFopUNIq/cRI0iuTdpZ1il43R+0SpTjPaa/LSEpwmaftNFksspLmJUUFQYgmGSvaGOdIMk4RO5+QE0wxIYgyRASjlBBW5gQjistSEEIZ41gixHFJGRWEccY555IxYY2VQiStzokjJy962pWc6bJArSQpCiys18YpYQRnjFLJhaDaKGOVFopKobwLLgRjvXHaW8OULNISYZqVqCwoaveKpIvSAhMRIPTayX/7pV/uHGgLKihjTus6BGe8lGLAnZF+WDUDa2SUtqnBGtX3xgYvfXQ2xEqAzWi+tbX97W9957zf/uSTH21iYIZpAIBgYt9FYSy2msc66FqJxmrjGCFFkSupqQYhNVPSeu+8mownh/eOHtk7Phwsb+1ur+0d3dvZ29zdqmJgFverpX5/qpAGJbjzo3p5a3VjeXmj2dgcbO9sbR/a2Ty0trZpRcQZNY7WoLyg3AsnnNSNCT7GoBQ4XQurtPdeM2WM9h6ckVHGwaoOy9L79ck6C8G4OPVLugrSeKnBDfqjrc16PHVSaytUJM5p5pj1tPa10pIyo0UT9GQEa5Nqc3V9T8hKcjewzchMw2RFmYrT2ppqPNjww6FZnngbRYldGDrYUH6qgnV1BFt5WxnwIJXTRkrw2nkvnLcKmHWB155D39ZrxkeomW0YVFp7D865WgXnQ3TQCK9801+FyhpnhK+IMlwYy6WUnEvDpOFcccIxZbjAZYGSxSJtZ2lSosUi65SoxGWRFnlJOROMJ0m78wul8u0yT3p5dz5Jez2e5bikZYGSpEQFY5TmWVn0GMYI5UmZoYLSdoFRikjGMGMYUZyRAlFKOUMMF4yWTDBBEc0RohTRgiBaEk4ZFZTyEjPBjJRGCcYY58Jq77MyPbqz8+ADH9rZO1QUufBWauWktM5b570OjmtNteTCW2uVlVRJ6bTxLnhjK6ONM+A9aBs4U4YrnOIKqsmgTvIkR7hkgpX0qssvf/stt1x6/EKOxdzBuYO/Mo9zBOA9DGodRtavrm3VMKjipL+8pIxmXoO2WoIx3innAQpRWu7/11f/4bzf7rn/flQSwqXx1htlPKhYUxCi0jG6EAGsN1TTEpGSKmO1DcE1Exe91spDHI6WJ7Pttb1JPd3YPjzdOzLd3J7OxjF4691ofQ2GU6td6I8bv9RUK6a/5geTsLY63dre2T20t3NsZ2tvebbnfEOChVAJw6RjVhsNja2jdk5zL8HZKOvau6oSMLDSW2WCEUJrDjwO643NvRhXAx9F3+ioAoCxVoKq+qNGDo2WxirTRK+ayEBVlQl2EptquGGaNT1aGi+tb2wd2j5+bH26EcGPmpExxqrY1MPp0jQMR1HHYBw4a5zywMFZPV5SYSwBqhi888GGADF4F6KH4L2tfaicBxtVVXtXA4ea04EsJSUFIVk7Q90C5QRnecIoJsRInlvoD6uV2kdogvWWScGE0sJILgWTWjhjjZOOE5llqFeUeYpa8ylKSpaWZTcvs7TIksVe0l5c7C4ceNLcrx488KQnQIKTdLGbdxfyPCm7mJaY5BnOOggVhDOJclQUJaWkLFGWI5SRbg+nOStSkhOcEpwjQnLKKGclRSUlmHMqUFJmCOWUl2WBixwTRiimlGHOpQBQ4IyWTCtpejibjvt/8/BX/vFrX58OhjmlsnHOce+N9Mo6HXUEW2vtRVDWW6mENlJEcN4pKDRVylfOWdBMWk0ZtZzLjFoq6n6TJbTMcY7LpNO78WU3/NM/f/Nr//j1L33py+++4/aLjp/AeTbfbXc6PY65VFUIs+V6bWv78NETx6eDaVWBrpyRXggrrLLOUcYQZp/7xKf29/cf3z/3kpffkLdLw6QBbYSBoFVllTIavKnBOKu4scITrghRklsnhdNkZMIUBmCcMpprJQlIIoxWMcyCramQyvkabLW17Gez1bXV9a2dlXprvLRdbWxPVtZm2xsbO7vHDh09tHtosrKxvnJ4ebhsIugQcTQSfFBGR+HriLVoqmZ5vFM16xWABPAQjZZS6crrqBrOeVWNBtA0eoi8t0FVAEZ5FxpZRxOkAaetBi/AB41sNNYYZ1UIsgquCmvbcW0pjjdhsDFa25wurYOy2lTSqkGAjclkdbYRmroyA1/ZYME77Zywlinlg6tNsD76EMCCDT7WjVc+gAJuKqXd1u6J2XhTWcRFSVCpcRxZd3TnyIWnLj550ZOvePLTfv3SKy46evzU5vHV0WYTliLrazcUpRSKKVDcBqW0FooxwYUAZXy0zgXKNO1ilJS4xGUvTZIyzfNu3im6RZbxbpovHJybW5g7eMGBAxc8sXaLFjjtlVmvRwqaFaRXoCSnWUpIiRgmSScvF0vLpSCsLEmZIZJjVFCCCCOYYpJnaZGjokApxghjQShnPEclLhAt2PkmY0Ypo4gSLom0TjtnnLJOeYSwk/4zDzy0v7//la/+dQxVrygceOu0cuBiqJR0XEujlJM+Bue1i7qywI0XupKGGGtkdNZpUPr8la2XyipdpFnZKXFCUI4LTAtESsKk0JPJ9BUvffXDX/zKD37wg7/58pfueMsbn3b8KNOq3erlvdRqO1zaGI4GdeUGYTgarjVhDGGgvIvGWBeSrLjrbXfu7+//9Oc/feY117K8cMHFAKryUlkFclpP+2EsglVgQTtlvBWGYWYY7nbpJxEAACAASURBVIf+Un80qPprW8eXJ7MBDGxoat3vV0OjXMVHta+jNFLqsR/3YQwqTGerSxvLW+P19aWN5dW1w1uHjxw6tL27c/zw0cOHTmxs7KzMdqeTaeMV1EpFYTx4pSAyU3nj7Or2zmh4CNwg9IfU1zCa8DBQlld1FcPIwtirVR9j9DWMxjWoILWKFnStVGNVVbtJXTvnrOHKGyWlRFqNZ2t1VVFG+nE5+nE/DKJqwmCZ1cEY6qiMpql9rEAB1MZMq9APWnsfQFsKYCoHTmmGqTeubjwoGbyLdaxr0I0xCowEC9DvU6pYnlf9+sqn/9ad737XF/7iz7/9rW/+4Ic/+umP//eZn/yfH//nD7//79/7169/8x++/OWHH374oQ9+6IW/87w1N574iKRLCkZIyQhliIE148HEKW8849rynOJO1ur0cDvJW+niQrfdbfdw2uumWRfN9zqthc78wQMHF54ISZqRNC2TNC9LVJQ4KXGZZWW2kBQlSRnqFWmSK2swY6hgaUlygouS5pgSTPKcZEmvKEuMGca4KEtOGWWSUsYJY4gxQjllnFLKSMEoNdpHK4VmmCumylb37a987XkzPvBHHyGYSsaUkNY5Ufk69PumNqANmCpAFYzS1lrZDz6aygrtjDMQjLc6Wuu1ESpAtNqCcoqKIi+LHDNMQSnKSJrnrbTXmWvN/+qBIsuf8pTL7r33g9/9l+/97Cc//Yf/9Xe33XzTqcPbjOMCF0WGcYlwyaowWxpOnAt1NQbbr+ppkebXXvO8xx/f/9EPvn/ZpZelBZLaeAM6COsdmKaJg37VgLM+eg8RjNVCCSG8HfhqNlpf3zy8t757dDBc7deD8Xh1Y319eX19OFvb2Tm5ur0Tggfpa6hBSWl4HeJwaTpbXltfWavjqF7d3tnY2d09fPTYyaOHTk02dic7u7putMI+gPPa1Eo545wJVjTg9g4fbkY7jHEbwEZQwrjQd95Z5VSsoxtVbCe6sXdy5JeD7lfc1b7m1NjSau2lA6istT666CqvIDLrIxgLlRBQa+djaOoVp/q1HBptVaBVVc+qZaajBXBgDR8aWUUbXXTWGgleOO+rSkeu+loZxblRvBJWK8elc9KqKgAmuNfNd1Z3XnvTzV/88l/95Gc/3n/Cevzx/bP7j587//1ffx/92U++/tdf/fPP/Nn733v/Dc9/+a8/+eK+6SftvEgZDCY+VC44JS3FOO/10k7amWvNddO8nXaTxU66UHR7qFd0DnYWD7YOHLxgfu5XngBJVuIyxylCBFNEWIooKvMizXtpiTOUpjkjSDrdxQVOCEtZhlGeobwgOcZ5glDSJbiUXApCUkJLLATlkgqOOaIUE8oJ55RzyqUUPrjgI3DIM3Tggvlja3s/+t6/7u/vn3788Wded938Yss5py2A16byYJxz1jhwVRV9EwNYUIE33val1EJJJY32IYYYnQ9VtA688U56Z5w2hhZFtpgZbmdLS1JZjAgljBMmpcQIzc8ttBe7tWueefXvfvqz/3N/f//H//mjT3/841urm6e2Dz/ziiuXl2fU6KYeO6O9sjwOxtN1hslvXvWM/f39f//B93f29gpMlAfl5KRuKoiYaI6tAYAQjNPamyZUykop3Gxps7886jeDyfrOzsahSgy1sboaT9d3dnYPbaxtL63vTrf3/KC20gYTtbR1GK+OZ2M/qeLS6my1Ga9O1nf2Dh89cfLCE6dOHT964WRjZ7y1MRkt1zha5cxA15WFUDnjnC5H09mpp16yu3HYyLE1KjhlROjLCegASgTX9G3o+1XfHzNFLO/XfhmGS/2V1Wo8dGCYAwvBBuOs12Csg0E0XDGQFRPBmaoCb50ermyw8czHZeU88aQ/mlTjma1qa711oEGDU85pB8aDtRGchRihdqayOoCLcQpirC3SXhqvmOCkpFtbR95x5+3f+Jd/+i8AHnv83OnHzj527uy5M4+ePfPomdOPnDv98zNnHj1z5uePnnnk7JnT586efeI41rM//v4Pvvrnf3nra9/wm0/5jdXxSpFTKUU0QTOBCEEZXux1u2VSYJymabrYSdrdbmdx4eAFcwcXFw7MtX+hwBGVrCwwzkmJBaICUdzFKEcsYzQvi7SbMcwE17jENC8woogxXpKiQO2iSLOyyFKGcl5ihhgqSYEQJYKVjJQCU8Iw1ZxzITlVVgcIQmhudchK2p7vfujOu87b8M3vfNfXdXthQQptfdBBGa210EoZaY2x3kgwLlowwYJ3tbXeKrDOgAfjnQtVbCBEq7w33kOA2veh6fe6HVlwCAPGJaWEEykIZ1QwwgnlCIu0kz3pVw8mSXnfPQ/s7++f3d+/6333/8vX/58zp3/2t3/zlfvuuvtNb3ozF0IJqSoLQalUPu/a5/7ghz+8+ZbbOOOBycbY1fFkNlrlwhkXIgRrgvKBO20Nm1Tj6XTJ+OhBV67pw5KmRrmhrcb9UA38ar20fWhzd3tvd+gGm9PN5cmysMqoMI7N+sreZG11ZbK+1J/F2fJ0a/fo7pEjR08cOnTi8JETh/eOHztybG1razRcGqmht1PuBhZq56xVYMGtbGxdePKpa+OdGMe2X+sAOhorBsQLU4tg+wp0rKe2nhXZgHEJJjbjzfXppGoqWTsRQu1rax1QyxCzESCYqo5+MATrLFTB18NBtbS1s7yxO9zY8m6kLBFSxDDY2NzqV6C41t5XIVrtHQiLAyNYCQ5BGGOVMro2K7Od5XoGICtfU86cFze86pXf+s63f/SjH/7TP37j9OlH9h/fP/fYY+cee+zcubPnzp4+d/bMmcdOnz13+uyZR8+c+fnpM4+ePY/NmUfPnn3k7GOnz549c/bczx879+h/BZlHfvx/vvKXf3Xji17Xd+uUUq8dwYKWlFLGECpzlCX54ly6cEFr/sDCk+bmDh781bn5g/Pz7SdAwjBHGcIlIgQRTBmhZUkJo4zTvF1m7bIgmBOGMBWIUUIZFbSkJKcox1mZ47xEBc46BU4wSQguSSF4jlhBGCYEI8a55Jwryq0JqlJUM21dWdJD0+3/+M539s89tr+/f99HHsxyJJlgjBoIAqy11hhwVdDOGK2F0ooZY5SxwdsQbXQWgg+11zYE4T04sOe3KR+oUoOqOXzREZRiluCl2VgLgTHmjEuppRCCEko4xVQSaZTJkoQU5c2vu+2hj//J3/3D3/7XdvSTn/3sFS97VTNuMC6FYoThCsuPf/jBT3/6U0d2trGUAxcGNaysrpkQiNN20NfOMsyFAuNBcW0VnNi+aGlpJ9e4FrJvKumlsLaC8epkdX370GBtfXtrY2vnyMz21+rlgZ/IIGJdzwZr2yvr49rN6qXDu4dX1rZno7X17c2lwVqsp2ubuxu7RzZ2Dk+bNR36zipnxjasBS2MZFK4YPqHtvdOHb1oANshxtgXBiRYbS2TgqigWDDGKk880KjDjIS6UlVlmkqOjGPMMecAghPeBx4s9cpBNKP18ebSzlpTjxlMAMYr0/Xdvb3d3b3NQ3vD4ZTDiIjaxbC1vjUdTIV1CryRXoXoalc5C1rFeqIqLS2vlHG2imZYycpqTxlz4G97+9v+42c//cY/f/PzH//CN/7xm+ceP3du/9y5xx977PGzjz1+9uxjZ8+dO/PY46fPPX767JnTZ84+cvrso2fPPnrm3COnTz96+vQjj5555MyZn54987Ozpx/5+aM/eeSRn5w7+/PH/2+E+eSHP7bSbCMkBVMYU0IRRhhleae9mB2cTw/Mzx+84ODCBa25+d783Pwv9LgzwklJECKI4BxjQliKSbfIGEZllqedlBaUU0YQVkQxKv4/rt4rWrKrvBb2uOHl+toG1N3qE6pqh5Xz3rtyzumEPh0kISEkEQSYSzIGkYPBFkkmyJhgDAZshMEGjABhbEkGlACBkEgKBINASJ27T8W9q07V/9D8Hld3ve3HvcaYa33fnN+aM+HiWMyBNiIutuKWvW4lrDiMu27cxXGXYIIgQg62IXIBciHhnFOKBKbMeFgbAgjB1Ladt7z2dfNZNF/sDcLpZc99jrO2qhm1HZdgZriU3KNScqWEMFopIiknXOmA+4E0QmvpBUxqIYwnlfI9zQ2DkijPaOkhDD3P39jorycSXpDa2NxwHJBYswRiRhrFlJaCEYkgxghxIgXh0MGxNYtTefutty+Xy9liOV8u/+Obd3zhM5/99a8f/bu/+WC9WXNi6C//7PrHH/vt2bOn77/3nkqmaFNSqjSSqRKShAVYCMURFVRy5WvteUYzyZ937Qu2N/uuC4ShiLnS14HvM51KF6rVjY2g1e50esVCuVSo1kudXLIktMLaCO77OvAo1cw0W51ef6uWqZUrzUK5aTLFUq6WKtaVKRpZTPkNX2cI51pnhacA51SwRrV++RVXHjtyaVKmBE6mpFBGEKmgYVILrTJM5X0/y7wCMymvUtX1TqHW1X4aqYCJlJ/KGp95XGuREtqnnAd+uppsJk2n1d+qdzdzzX6l3NDFarLSSFUanc0j9V63UGunU81UUM5n64V2O+ln0sxLp6uaBL7Ol7MmF+RyhUbaSwuGAsEClkkayaCdSKx1Wxuf/vu/v+eeO//+Yzd9+IMfvf0bXx9PJ4vlcm9vsVgs5su92TKKFrPZPNzbC+fzcB6FURTOZtPZ3mQ2D+fRNIomYTSehhfCvcZhNJpOB9F0FM3G0SxcLBfL5fL2z9+S0iU7QVxIE5AAC4KEG1+3Vp+6f/VpBw7s2/eUp/1h4o/2xw+sH9z/ZAoYIwwBBBaCLl513AO2u24lbNsFECScxMpKDK67AEKAICUcXHiankAEYscB6zErloi7Vgyu2SBuI9dmEFMXI4AdiIEDMcJaGAYJJYz5mgqJbNexLYLpLf/0hQtX4j986YvxWIy6KO6gmGMR6AoiMKKcSm48aYyS0nCluGBSaKNEUomUEFIZKbSvudbaaK2ZY6TxPWN8zEihVLnm6ucwBgXG0jOuDakNpda+p4QWUivKuCCCIwypMEJI6TMsVlZWNzY2H3v8+HK5HETTL3zhi48/9jvp8JFHfvLPn/yHsydPDAZnF4vZwz95MF1IM8HatWYymWVSKg6pSzUznkkKyYwQlGFb4le87o1XPee5SipqDNZKSym1AFwUC/XN/k632cnXu8hLp8pFYzIpP834Bb8pyRUTjHOfFUq5rf5Ws1ouNqrFWjtdKldL9Ua64iWrfrLpEaOlEkYJJqT2qFBJk9o6dPTIFZe32m0lGRKUY61UQLUkpiRZHkKtWcv4BZNKCZwVqbqXaWmT84OUUsWs18oHBQGhh6ViKcyTiqfL2Wq2WM+mS41qt93o97udRrtX7jSzuWpSF0r5Tq230+/tlEvdQr1Tq3VK3XY61fAK+ZSvCeVUqcAQRTTlhgsTCMm0VFxjw7M582evefXDP3/41PGT//avt3/1y7fc/IWbP/Wpf/jufQ9Ee8vFcrFYzPeWi/liNltciEQN57NwPptG0TSKptEsjGbhbDadR+PZbBpFk3E4jMLRPBpPp8PpdDCLJrMonEXhhYziT3/gU8QyFnAQojbAwAJWwtp/8b6Vi/av7d+/b99TDzzlqasXHTi478nsFrCBbQHLcpGdcIC7bkE75iAb2QCuW86qZdsutACwAOZUIYpthF0X2gg4FozF3TUnARwEXOA4LoQIONhxMcaEY2K7ACNMMAIIKC6N7zOhLITW1uMeV9/5xt3L5fLU4Fzv2CUXP+WAIIzYyHEsF9qEcMmkL33lecrTQgiOOWdMKelLzbxABEJyzkWgfCmT0iQ931OUGYS50HrdAc+95vl/+bbrS6mkHbfX9lmrBxMEc+oZ6fteMqk8X/vcaKGMrz1ujNK+zwgLmBLQvuzKy79y6+3fvPWOu2795nK5XCwXs+hC1sdyMh6fPXViuZzfdffdJkhyIUzSl0qmsxnEiG1BLigPjAq08BWgmGn/He993zOuflY+X/a04VAxyKBiIuVVquVirVJt9orJrDblYrPTrLYLxboSSnKhuRBac22kkVDhaq2+0d/s9rqddq/V6233erl8LSi2ysWuZMGFfBWpuNCKcpJKFg8dObZx9FLfzxpfFXNNKlJMcS2I0BkOMlxlRK5AuKs1l4gwkjJeQyYzjHJK/EBVtfCk0OlkllJPylq5Ui9Xu9ovGa2yQaHaaHSbG4VaL9XqlWvdZFDiXr7U29o8dKzW7meanWalXWw2k6mqxGlJPeZLlWTK09TjPGBSB1QSrSSgbmvj0B3f+tZyuZyOxl+/9Y6HHv7pcrk8c/Lk9757729O/HaxXMyWi2gx31vsLRaz+TLa25vP57PZhVCUaBJF0yiczKLJbDaeR6MomkTReDIdTcaDaTgahcPJdHcejWezcDaLZmG4WC6HZ8+9+Jrr1lYRwi5EGAGCE8BdObjv4qc+9eL9+/YdWHnaxetPeeq+i54MEnvdXllZsy03nrDXLCcWdxMrIJFwbdt21qCVALZlOxZ0EhhC5EJkI+zYjm25ThxYay6MW8iFwHLtBEzYCNuYIEwxEpQ5mDoQEwAZwpwJrQNuDNR8ZS3WzLV+8eDPl8vlTV++eW017qzbDKlABpJiiBClRnBfGO3zwAQeExpDwjlX2jPCU8JIJjC3qJFKY66EML6nOeHUAtR2iMeDr33h5h8+9NDWzqUrB1ZxHCbiDrSQ0oIFJhn4vlSGc86l9lWmlIfpJAsK5aBSSuULgedY1BY0k0y/6k9e94ufP/o73nEviqJwMDj32GO/mc6jb99+j8HeSjzGQLyQLAVByrJtyjkXAVO+TBmRExjBVDL1yte/qt9sBULUStVauW1MmikiPE+JjOQsI7KSu4rrUrW/eeRIo9nTXKaSmVxQyMic8dJC+UzKXD65ubnT39rp9XY2+jvd7qZS6cAUCl41SFYoSwqIJGYe5oQRnfWKxXKl3BLGZ4HxTUVIQ7WSyjBMLZNGoo6kZMzVWFGXGCCz6Xa9uZFNVlMsH+isNl42WS3nM4z4XqWdLhZFqqZMketsKl/1CsV0rprKtL1CkyUrWZ4tpqubm4fa/UPN3ka+vdVp9krdbjrT9UET04B7wveM1IJSbgIutZAq4FxhzrcPP/0VL3/DHfd+b7lcnj1/Zm85X/7fa7HYWyzmi/l8b2+xmC+W8/kF/nc5nc0nUTiahqMoHEXhcBoNw3AShZMoGkdhOBlPhtPxNBpH4XAaDuezKJxNRuFkMguXy+UP7vpuK7cZdwBGCEOCELTdeGxlfWX/ysq+fYmLLorve9q+iw48md1aTex7Suzg/tWVuLVuuQf2rR14amx1zXIP2u6+hGPBNcd24q674sbshO24roUSMcddt5xE4uK1i2HMhQ5YjSViqw50IHBthJED6QVPFCcOXAtZDmYIK+FLz0t6DKxbb3jhK8fnxmfH452rrj54YJUz7rqIUiUZAw4gTKSSOe0baRTyfKE0p1QJj0vDPUGYcHmAA61SnvKpUB5iGgdEpgQzHnDA9a97y95sdu/9P/JVOh5fV9IgzBjhxpdUcIwYR5aHvQD7mnJBJRQqk8pnZFHqgHkqnSoaqhyMfJPul9qv/5M3/NttXx+NJ8vlcjzZ/c2jv5qMR489+uu3/cXbn//cZ/e7JQYAsgCElPleOpWVSaVTHlVYWvzaq5/barfirpOU2XRQqpSarUo3l00JyQhXnCiBPWYoEZjqoJSuNmst7RMmjUQ5QUQAlCaESiKUqDc7h3cu6fcPdXeOZSrNgAYpWU7JtDS+REnXIlSIQDJqRKqUyxXaXCW5FIZnPJyTinopynxFjdCe78saQ2khCkZXgAyQSIlMutHqlmvdfK2MJDJKp1PlgBeyMGOqTZ6qEBVkCtVsrSfKbaRzgKR00NKZqk7nDPW9XKV76OjG5tFud2tr+0iru1Ws9IxpUVX10zUSpJUxkmpAiFAkSJlUpqCCwPiKML5y0UGTCj5729d/h4vl4r+0j73lYr78XbjjfLHYWywWi9liGS0W4d48DKPpNBxF0XgaDqfhKIwmYRhG0TSMptNwPJ4Mw3AYhcMomsyjKIqmg+lkHE5m83C5mH/ivX+LHM/BJAGxg7HlQifuxlcSB1YO7LvoaU/Z94cHVp7s4Li2vvZHTzt48WrMWrUPHFhb3X8gtnqRvR5f2x9fXY3ZcZBYd+IOhg5CLgIusm2wsmq5q1Y8nli/OAbXIIyB9YS9mrCRAy3XSWCEKUUQwwSKJZwYcBDEyMXUpUwGFMuMTt512+2LveUXvvrvNqIJyxLGI4pa7roLAAIEAuQLz+ee4UxyTyhJJadCSGVUQKUi0tfMF8ow7vu+Z5TSUghuOFSoki2+6ZVv+PVjj7/rnTfsf9pB14LIJUQoY5KeMIgyLjxOgecrTinHSFMusKSGYK39ZFpLnvWLFVNT3HipTM5kkOPaFnrmNc/+x8/f/OCDPx2Nxj/75aPvfv+HX/vK6z76wQ/cccet1730RcBxMGWAy2wmFZSSwHBiyT+58ppHf/bIje9/f8ZLA8CI52HBNGYmSBpq8sZTRDAMsRCUKimERiSbLWovQyFIK08ZYYib82iQTRKKkpnMoUPHjhw+eqi3U0iW8tlKJVtPciQDLnWZupoFXGq/UCxvb+1s97Yp05BSz0/lg7zxSOAp7BuWUkYzj2Q0LqXStWRQISSVzbfyplZJNbLZZrJUZoIHfiNZaPilGvHKIlX30k3MBEBButDJNFssVUAyrXnFJMuqWvPzdZVpFMpb24ev2Nw8unHocLO/XW/2K/WOn6zmys1CrSa0kF7AVI4yO+lrz1CeFMxIzoQygW0n/GTp379513K5XCyXi+V8b7lYLpfz5WK+N9vbW8wWe7PlbLFYLPZms3k0X8zmi+lsNp2FkzAcTaJJGI5mYRiGk0k0nkaTaTSahuPpeBCGwygKw1k0n0VhGI6n4/F0vLdcPPbLX12+86zYuosxhoC4DnQtx16HB9ectaeur160b//+J98kcTt+cD0WX3dAAq3tW7f2xxwrAYAdi8UOrqytrTi2A9cBXoU2cAFwwHrCXTmYWF+1Y+vuwf2JtYsT6CBwEk7MsRN2AiRc2wYMIguxNRfHgGVhxIiADgQHLGixldV4s9Q8/tvHl8vlh//mo7YFESKuSxxEAEaOY2OIIUCUSkGkEMYPUkFSK808Lj3jCaOZwSYgRHGAOVceVFB4SAu1nqCpIH3J0cu3N4/eetvXjx29bN/+A+u2sx6Lr9o2dJHgAhvJMQtMoLRBDAhfc6YQ5hAhRIjUJhDal34plxNKQ859k82kqkolQSIBE3ant/W2t79n5+jl63HHSdjQdZ9x5dWXP/2ZlgsdRlxpJBAFk6HS5Pzct++++8LR+JmPfwLEHCHytWI7kB50jfJT21tbm412KpXlvmFCeVILzg3jvpeqptLNSrFebxdSxWyh2t/Yynk+Qbjc6Ry79NJudzNbbyeLVSM0l4EBSSYlFQIoxlmw3d05dull9WrVRUgLzTzBlK99KUSSKKWkVlpzQThSqUI9V26afKt96NJ0pipUThpJhW90Pl3t5oqNUqFsSpVsqpNJt4VX1emG1+oUmt2qaqW8apBqUFOTxWayUslX2yJf7W3uPP/Zf7y1cUm3v92ob7Qy3aTIaYcFqbRntCaa6LxIE2NQ4CkjtYsYhUwIE6iUr5Ld7vZd9z5wYcfmy8ViuTdfLhaL+Xwxny3ne4tosVzMF3vRXjSfR7O96Ww2vdCRR7NpGE2iaDqJxpNwHIbjSTgaToanB2d2B+cmk3G4N4vms+kkHI0no3Awmo5my+WtX/5qQDJWAiCMgQWAZcfc1YS9thJzLt6/sv7/zG6tujHbxo4N4gnb2e/AFbBuAxthx4GJRPzAgYMkAQhhcehiCIAL48BdW4sdXF0DDorH4uuxFSsGYo4bi9lW3HFjFgI2wmgN4RiAGEGEKUDSguCi2ErMAhiL2Oratc949i9//ssbPnAjwq5mmlEGCUIIE0wQoi6wMERMKqS170vfECoYtZBwGTc+8bXSvkeVYoprSj0MCFpNrPpe6rnPfcEfP/+PX3DtH3/o7z5Jk4Fju7YDoOs4sUTi4oTtQAdjSJnnZYTK6CSvlMpJUxLAaKkAQAkAqCBGsVIqVahVhcYYwYBlGqVWpVz3jbFtK7YWt+IJRAhDHDo0thaLrR7ACJukVsZQTimiiDIvmX/Tn739Px/9zXK53Nubf/wDHyzn6u1uv9RsqaBVqDW6W5tb21udra3Ooe1cpaqU5+mAcaOkadbqjW6/mG2UMqV0pVqvtDq1ZiBltljZ2j5aazabjXalVJGQchowJ0M1ZAZrpQr56tFjx6647PJ0MgsBSel02k8rmpGCScGJz5QRWHtEUUUclfGCaiOTracLRZmSnBtMLClQvdSqVbvVerdW7DQKzWq1LQqNZLqTr29mulupVj/nt9p+p5ZsS7/KS41kvhxUmixT5KZ4+KpnHbv0mm57s1HteroolBRUaJk3ySTnnKFAetL4PDBJgThHwveTjVq7293sbhzuNDf+9JVvfOLc4HftyGK2t1jMlvO9xXxvsTdbzC9IirN5FM3CWTSeR+MomkTRZBZNwygKo/EknE6mYRROwygcj0fnB+cHg93pdDybRVEUTcNwPB6MJoPJdBRF8/lk+L7r3wvXpZVwIAQQQuDaEDgWhGsra7E/eLLiDuLAtm3HQSuxxMH4+rptJxyEXJpwcNxOrOxfsV1HIAxsKDGhkNiIrzsWsl0XYisB1mOJNcddc1zHQo4F1iwHQEgQpZgBABCiAHGMybpjr6yt2Q6K2WCnvvUnL37JS17yqmprAyNbe1p46oKWQiFBgFCEUcymWEipCWGUC8oVw4oxppXyApnEJSl9pQVm3nocrO4/+Mxjl37kk5+45sUvLrc6f/zs511x2ZUIYeN5zJNcSsw4QQg6biLhuDbgiAAlFFOlfLGQK9avjQAAIABJREFU7giWlIxrxRBCjg0RgJQJL51SWmJIMaVSJZWX8mRgkCSEikB7ybTxkpB72MUUYur7gZfOMQ9xvpqwHUq8YpWz5Be+9MX/6kI/94m/r+fLtUqrXOv1m4c2uhv9jY1Oq1ttbZQ7zWzFUx6TQjAmqZ+UvkeVIFp4SAeeX2+06sVms9Xb2tguZRu5UiPfrhnDBVGcZBXXSnCTU1vbR55+6RWHt3coUwBRKhlh0GiPCJ7k2vd9kXa5IEJJP5MXxjdezeiCgVJLLCXgSkudKTXayVw9X2+obCOT7qVa28I0ISiYUr3c3yy1N5KtVrrU9kBTqKwulf1yj/sl4xeR9mjS613y9ObmdindDFJl5QkBmcCGeNRNAq6JMZwbaaTGRGqv8PTLr7rm2mueefUlL3nxK97+1ne97vVv+MRNn90djZfL5WIxny3m88VssZjN9/Zm81k0j+az6Tya7kXRLAqjC+zWbBpFkygKoyiaReEkHIfReBpOJtPRdDKcTEdhOJ7NojCahdFsHE6H40k4nY4mu9Fib7w7+Ks/ew9xhGVDhJlrA9dBDqL2qrV60ZMVdwAc5AAcR9aak4jF46s2dBACyAUwZtmJlRVoQ2hD6LoYQoqYgJw4kCJGAMaAAhdCSDnELkI2phwLgphERGAGEQTwggUSWF+zL75of2z/+u8/5WnHti597NFff/9H919z9bOsBFDaV0owyhUVUgjJJLKA6yDkIEW44AJTqaXyPV9oTykTJLGg5GIQX7VW01g/9/Jn3PK5zz340MOve+v19XL7GVdc9ZY3vVkJCW3bSGP8pAh85RupDEeSQAwowpRCzDDSStNUJq+8jERUKoSJhIAgACzXcm2XQEowwggDiCnDinEtjNZGKC2ZUcxwJgAClCnOPESYhIwjCRD2jFert3wT3PKlry6Xy735bLlcLPb23v3ud6f8ZL3eLhY6pXStU25V8nU/na/mKxtbHZZSVAPDuICaKyIC6HFe0fl2tdotN9qNXqe72Wl0a9VGrtFKZ2qeCRgzVGnh5QwRQbHYO3z4ykuv3O7uOBByoQ0VnDHlYeErWShmakUoFZWS+TZhWHAlWZHRrMYZTiSV0ohSRpVNOks8L1WoerlGstL1mj2Vq3qpmkkXVL1c7G5m600/3fTTzWS2WGq0yulOnpX9bDOodrQy1eZGp3sol2/pbE4IRoHPMOWKiiSTHveVFJxjIRklmUrp2pe96DVveeOLXven7/mrv/rMpz/7/hvf/6Y3v+WLt90e7i2Wy+V8MZ/vzeeLebSYz6LZbBZFe9FsFoXRdDKbhrNoNgsvKO5RFE7DcBJOx+FwPB2Op4MwHE+mw9FoMJmM5/MwDGfTaDYcT0bj0TiajCfD0WS4XM7m4fjjH/o7BVOWbVGEqUMtB8XWEta+JzfuF8cTThyCuLOybq3HXScOoQUgIBhiKxY7ePCga7uujaELKSQAENdxUcLBLiIQY0QwxAgyDCVGzGGUcIYxYZRSxgGiLoYOAhDj2Kpz4A/+iGNsA/ial7/y7Klzs729z978eZtIjJFW0vOMbwLFFKEMU4E5VwRhB0GEMCVScy1FhgeG4ljCitvruWLmja+87od33HHqzOl77vvxVc99sXD8f//8l0+fPff8l123urZqAwhdSpSkSRWkjDRSCS6pgoQiyjDmEHLsEooQcRnCWEs/mStnsoEONCIEAuC4kFBEEEq4wIEuI1JJo7kkiCCEGGaaC84wwlQIwwynSlPua53slprper3U2/jZT372O85muVgul+PJ+F3XX+/5AdWZfK5aSFUMLqYztf5G/9DOsVxQg4hJj/vSp1IQhcteuldvdpu9bmejsdnf2N5pNJv5ejFbbmuvLr209ApZr5hU2TQx/fbm5rHDV155dbd7yILY04FnPOUHvjGBMfVkspArauYRx2MsxbQ2ns8zRcXLaV6kOsNkhtNULsj7XgYilPFr6ULf5DrpUjPb7JRKvaDYorlaptAqyHq12k51e/lCt17rVkqdVLJV7PRT7e1Uub+1ccnR7SO1Vi9ZahW8VNGvprwS86SnjFFJZbT0IdZaYNauVl//pjff+DcfeesN737Xu99306c/e9NNn/77T9100yc//Z3774+Wy+Vyb77cmy0Xi+ViPo9me1G0iKJ5FE4n03AYRtMoms6j8SyaRNEkjCbTcDwYD84Ozg0GZ0ej3eFoOBgOppPRbBbOonAchsPRaDwcjqfD4XA8GA0G48F0b7ZcRB9914eYbQAAnFLq0EQMHjzw5HIrtpZIWPZaPLa6ZsXjAMRgIg4thzg2cBLOegzYGLkAYQchiBBEAECMLphRAACgY2OMCEQUAQIIQ4K5EFFMGWUIUQcgB2AXEzdu7ftf//vYsUN/9YEP/uSBn0yms2i296sTT1QazQMXHWDGKO35hgvCJBWeVEohnMRMUMdyrLiDHcQBQsDxkvKFz7rypg996Oc//cUTJ09/5fbbX/DSVxcLTWMyr37Rq8fj6F9u+VcMoG0DF2IXWI4FAMSSUYGFlEppRbAALoQucIDrAuC4SDLmeUGz2tzsb9db/UKjXag0dc7jQkjBJSMcYstFkBBBBXSx40AIEICAYaSkZMJTlBvPRRoBKIXIVEuNYrH62pe9fjaNlsvlaDSahNGF3Y7C8F3veEe11uh0N5qb3VK9udU5tL2zvXPp4Xqum/OLLOPjdJArpyvpWqfYbHW67Y2tjUOHt3aO9XcOt3uH8plykKmwlOLGUzrLtOCMlkrl9ubWzqGdY09/Zr2xwYkITKBUkirOlDRC+JRrZHJ2oInPVR6LlMsFIcJXLImS+WItlU1KYfygqjgUFKXy5WQ6r00+H5Sa9U6zv+mVm8li0/fyHs2YQindqjXa/WatnSp2RamR6vQL3a1Ks9/tHd7u7vR6nUala0RFlqs5PymlFswnymjGWdrVRgnKdw713vHud37uli9/4hMff/9f//WXb/6XW2/7t7vvvfvue+7+zD/+4/d+9JMLp8t8bzqZnpnNx/NFOJtHUTQdjYfj8XAajafReBZNwiiczCbhdBxOR8PxcHd0fvf8mdH5M6PBueFodzodTadhFE4m0+lwOByNdkfj6Wg8Ho53h6PReDTaW8wG58/+6TWvddYZRIhADBwSO/D/sFsAuA601t31FceyHQBhHMK4C+04iFuuFbMRR4hihhhwAXQBdSGCCADsOhDY0AHIRdhBxAZQYA2QtF1bEGKEwYhAB2AXUyawA2DCefX/efFdt9917tSZ8+cGw+FwHE7e/f73EsFicdtQw40JfK+Rzua0EZqzlBCe9JTGlLsOiK2sN6uNr33tluMnfvud7z3w3r/+8BVXXVVrtqrVxkte+ILbvvLl++6775+++LVSsWknLEw5QIJQjCHCDgeIAJfYEDoQY0QxpJBoopOGZ1I6X2y3N7pb3W6n0Kin6rVSZ7PX2ihXi+VKSfraN0pyBhCiGEvOOVOcUcaYEJwRqqgyJmkoNZ5MpgJPJWUq8AvZdJB5+5vedWGHf/DAj9/zng8Ph+MLn7O92Wuve9Wh7SP1dr/a7V5y+dEjO0fajU673q8V6qlKvlBtbW1ub/Y2N9v9Xre1ubF5ydbOxuZ2rb3R6251s41cuq5MhgouqSAEZwv5w0eObm4e2t4+vLNztJArGSl9yagUXAsdCKUkUAgCaphkggUyCGiKaSUE5BIK3+QyDSzyPFOkMp0UXuBnc/lcqlSXLK0ypVS24OkC8YNsJpsulUlQlLhcyufq7X62vilLnUKpU+nulOpbmU670ezWm91Wo92sb/m6rKTgDGsllFYOpAQQL0m9wEcUb1x+xV9/7EP//OUvfeaf/uUz//jZr9z65bvuuvv73/v+Tx768Ve+8pUb3vbe7//kZ8vlcrYIJ9Nzs2i6tzebzaJpON6dDIfDwWQ6nEyHYTieRpNJOB6Ndsej4fnd8+cGZ88Nz44Gu6PB+cHg9Gi4Ox4MpmEUhrPRYDgYDQfjyTgcj0e7u8PBaDqYjIeL5d5D3/lBr3jYTgCCEAbQWXly+q4VgygGYglnPRZ3LQdBgiCBjmvFrThw11yHEyYBBZjZrm3bLooDYLsuxtCFMA4cByKEAUI2IppICAlCSBJOEHcxxgBjgDhhjgMuOXzkox/+2D3f/NbZ0+fOnN09e24wGo2Wy71vfefuZDJrX7Tmm4xJF4IgI4WkkvueJEIplfSMBwAoZQo3vPX697///S98/ku6/cP9zc6111791+/8y3u/9e0777zzsV/+8uGfPnTlFVetX7yOESUISymFTHOpjKKYMsKJoIIwmpS85NcK2V4m2armOlvtrfah7f7WVrfZaTQ7pUau2Ci3O71uv1erNFOlcrmQyQdZxRjGRFHi+UHOT/tKKEUN1xopDFmukL3uulfecP1r3vCG6/70Va963vNf2q33/uQlfxrNwuVy+Z+/eLTd3PrkJz91ofL653/60gtf8KJ/+synDm1sb2weOnbZJVsbW9VSvVPrV9L1fKbaaXYPbW5u9jd7nf7W5qHNrcO93lat2qi1uuVer9CoFGvVTLLAFMUM53Sy2d/qbx2+5PAlOzvHio2OlEYrT3uacymlllroQCAPEIkl5Iz5vkpipainJeaCICIw85JMJ2myLGku69cUyeUr9Uq1T3lK03TgFzEThFLpV6ulTiBzwg1YUPGK9XJls1TpVRqdSnfbpOqpWqtd75cbPb/WyhVr73rbn1971bUIE+Fx5fOEk4g5tsMQMcp2nM3LnvGxT/zde9/z7q/eeuujJx+98557v/n1u+6++577fvD9737vWx982w0vf+nbHn7s5HK53Fss5ou9+SKaz6NZOJ1Ox+NwNJmOJ5NJOB1H4WgyGQ6G5wfDwfmzp08eP/7EE0+cPHV8d/f0YLA7Gk1G491ROJlE4Wg4HE0G48l4Ek6n4WA02h2OB9PJaD6bPnDPDw5tXuFaLrJd4LoH7LUng8RyEwlnzQJW3E7EbMtClo1cABOWE4/HVx0HEo4RcxGxMXQgdhzkOghBBBB2ELcBcRGCkLiUAwYRJ5woyjghyEYo4SACCbRJoHIf+dBH/+Or33jkxz87ffr8iRNnT58b7A4Gk3C2XC6/8q+3HN7opYIc5GnXASsJK74atw5aa+sWIVzoQBJ+/evfct0rrqtUyu3OoSuuvPbr//Hvj/36l7/61a8e+ekvHvrxIw8++OOfPvLQC1/8srU1y3Jsj/iVVDNVzVCdlcrjhhNjuFZGa19rP8hkg0IW5Bv5amejW+t3y5u9ZqFbTbcqpWK1mm+3uv3+VrlWyZcblUa9qAOfaqE4F4YT7kLiQioolYxIwhEV6WKuVu2bQKe94Kpj19z29a9/5pOffMc7rj9z/txyudw9P7z26msr5cZtt90+Gg4//tG/+/jHP/aVm7+01T18+PDRS449vdrZKGSKG63NRq5TzdY7vf7W1s6hzZ3DO4e2t7Z7nX6t1e+0+p3GRrnZTrdbzXorSFeZSgola41Gf+tIp7fd72+kqw0ujUJES6N8I13GoARQSEw0IszD2jA/RYgWUCnhaQ8HAcFacL9eSxULHkmV/Y6SVcazlVqrkqpqL5vOtVNBG7E0IZil8rrc9GjGIJzMFarVre7mkVZ7u9TebHQOFcrtSmkjWWjmK610rV5gyRdc/fxnPeclzVLT95nWXCU1EyyRSHDBGeeZevHtb3v7Ddff8LF/+MQ9D9x3x7/d/Z07v3Xvd7973wP3P/Twg/d/77tveMVbX/H6v3j83Jnlcrm3N9vbm83ms3kUhuFoGA5H0WgajiaT0Xi6OxoPB4PB+fNnzp45dfLciVOnTx4/cfz0mVO7o93ReDiaDCfRaDIdD4bD4Xg0/h3MBsPRcDTcXSxnv/7VL5916R+DBMGAuNB1AVi3158EEgyQA+C6C9bW46uxtbht2wngAGTF7fhaHKy7jAuMCbnQzNquY2OEMAAIQYIwBgC6ACFIXYQAJZAwTiTlglHKEHVdCAlhkCeV//rX/Nm/fekbZ8+dO7+7e+L4qVOnz57bHQ4Hg/FwvFwuz54+9cC9933tli999qZ/eM9fvvN1r3rVC5/zvFIuiwl1Cctydd+td3z60//cbm1uH73kiqNX3vP1O/cW81Onjv/H7bc98MD9v/rlbx5//OSf3/DORMzRwqQzpUyxmWl2U/W2TGV1kPZ0GgruEIwhp5QywbjQaWFyfj6TLxfK5VqrVW02OoVaudbKFEvtTrucLVVLlXy+XDR+xiTTJil4QLCghCIAIEScUCEkMWnBJYjbViy27yl/pKj83Oc+//jjT3z3O987c/b0crkcDc898znXXBS3X/jiF04nv0tZ+eXPf3Hk0GX9Xnej360227VGp7+xVaz3y9XmRre7c/TI0cM72/2terOZK2U73Y2N3mah2K6Uqt1Kp5CrF4OaADldLm/2D19y7NJLLjm20d/KBAWOKUaUS+Mpz6M+cQVDhGtkDPW19nxtvGRSpiQxhPqBwVxLlaTVditTzuVMplLoEj/HSbFc7JpGk8tKJtNOmoJmvqYmxf1ctWq8PBeBl8oVau1ybzvfO1Su96qtXqWz2e3t+I0G9VNZlU96JQtgnss98/KrczqHoG88zTCNra4DG1DHicXjf/vZm276xD926v1qc+sFL33p52/52sOPPPzIww//5Ec/+sWvfvaNb37jip1L3/TnNwzDcLlcTqNZuDeL5uE8nIzD0SQchNPRNByOpoPRaDgaDnd3z5w/e/rc8NTJMydOnjk+GJwajs4NhueH02E0m4bT0Znh4MxgOBwMdnfPHz9x/Oy5U3vL+XQ0+fM3vtdxZMy2bQfYwHXduLNmPQkkCGArgayYczCxtmZZznrMdh0XQHt13Vqz0CpijCMXYYgJBADAhINAAgGEEITYJbYLXACgC0EcIkBtF7kIMCIJlggS5AKIMaVMMOoC0mr0P/KRTz7y8C/OnT07HA1Ho9FgMBwMhsPhZD6bLZ+89vZm33/g++VGey2e8Bz4k3u+e+/99/e2do5dcmynt/037/vA3mI+nY6+9a1vf/vObz/x2BO/OXnyNa99s2NRP0jqjKJZRdMyEAUjskR4xgRKS0oYwQS6ADsucAFSWCqPcSldRCnzkkE5leVM5anXTddzqWq+Xmo32hvdfqGQ4ZJcGIqEgmPGgBW3YuuIYikY5fRvP/The7915+WXXfq+G9713W/dG4Z7873FfG9vuVxOw/CdN753+9IjH/3oRxf//2hSNJ68/uWvaTTanW6/3ag3Gy2vVMjkc9Vqo93pbR46vLOx1Wi3KrVqsZCrNduVXjedr5cL7Va9Wyz0ZK7is0Kr0z+0c/iySy87srWTU8V8vsECjRmTflJqLfwkTwaZTEZKnFXJlMpoboRKappSVHGplJFMSi/tddu9ciWfzOXzuSbPVnzdLBS7qe5GstDRfsnX6ZTyBUkhqPOFtsjVuV/QxXa+0Sm1NjLtjVJ7M9/ZyHX7hd5WqtQhgeZaM1hQTDiM+9lSMhkIrRVDigoI8b6LDvzh//5f/+33fu/lf/Hmr93+H1dd9pyUSBFAjjz7OX9z0033fve7Dz704I8fefiHDz74F296ay3ffNuNHx7t7S2WizAKZ7PfiYnRdDiejKfT4WQ8Hg7PnR+ePTk8fW5w8vT5k6fOPH5+cHo0Oj8cnR8Mz48mg1kURuHkzO7u8eOnTp05feb86TNnTu6Oz/zy4Z++8bVvJyi44NgWgzDuuMhOrK08udxyXZSIOTCBEnF7LZFw4gACgDBwLCceB9DChLML1hMIQkoIQghZCCEMXOTaCENkY+JC5MYhcjGEhDAhFRdcQIxcDBEhmHAhNEXCtmwbksP9Yze+84OPPPyzxWJ+QUYYjyaj4XA4Gowm0zCcRrNwNouWy+Xd379Pp1MJ6gDHueXzN//no796+mVX7GweObR16C1vftPw/JnTZ07/5rHffPe+B+6+89vvuOG9WKYxEJprRQUnxEVOYsW2VtZWDq4cWF1PrMWxCyiniFNKOQIQuJgxyrgimCMIJZO+8gikPqZG6WSpVqmXmvVWrdwqZvMplmPcCMmolohSYFt23EYAIoZdxi+74pl//uZ3/M1HPrZcLqNoMd/b2/vds+u9+XIRzefD8+fD6fR3Y3vL5WKx+Is3vblQa1WrrbKfzyfrnIlM1vS2Nvr9zf7mZr+3We60c8l0mWfL1a5f62Ty5UylZZrddKYrVKHRaGxtbR8+erS6uZnKlnPENOoNrgRDXGohRZJ5WT9TzAUBUpIYJXwphOCCQSyNVMojRGssvHQyXeqWCsVyitb9oOX51SAoppqNXLWbq/S8dpOLEqWBoDnmlcv1TrHSShUbpeZWp7+zuXW4092udraqG4fynX6+uRHUe6lSI5XLU2w4Qlgyzp1cWmkWCMm0b4wRB9b3/88/+MP/9t9/T2TSX77zrps/889HDx8rFquVVnPrkks/8tGP/fAnD/7k4Z8+8tBDn/3MTZcd2eY6e8MnP7W3XC73ZvNwOgsns9lkGk7H0+FkuhuOh8Ph+TNnT585e+rkudMnzpw6v3t8ODg/Go9Gw+FwdzCZDKMonEaz0Wh48onjJ86dOzcaTmfj4XD3z1/29oMXobWDMTsOkQOhAyFw3cR64uCTQZJwUMKGtgPdhAstF1uYWhACtL4GV+KW49oEMOhCjBmGhCACIEQAQwiRY7suIBBjyDBiCBOMCXSg4hIbThBhCCLgMkJTqXTKyzCmONeCCXc9ZsdgrdR5xUuu++Lnb3n8t7+LQdybz8dhNB6NRuPhXjSb7y2e96KXr62vSc3jB1dveM31p0+deen/efHRjSOXHLv8NS965Wx3/Ohjv7nvvvs//YUvNza2OVLVVDHtp9nvBmslBHQ9blvxOFq37YQdj6/ZVsKJQ2fVdV1XCykohw6AmCmttNLaN8ozjIq47VoIC2UKImjoYkoEKS9XNBXCAiSIMVJwQYhUTBPAACDQKODgtZVErbnxzuvf96v//O1yuZzOZovF3nK5WPxfph7/te6/7/7t9iGpyizIBYZ56YxRxvOTnfbGJYeP7mxv91rdTm+nXukUZb2YyvrZaj7fymYaVdOoV1r1brfe6NXr/U5/o9Lq1Nubhw9fdsWVzzSeR6jURPvSE0HAPM00kpJL6RtPUyk8XxkvzWVaaOz5mEviZXKtjV46X8C0ki53K7l2IdMptjdUuWsqvVpro1DqKlPmOOf55Wyt5RdrqXTZa/XbvUPd7qFGa7PS2NjuH261Nyvd7UJ/0y/30tlKMZnjMiBacEIcAAHG3DBttBLcsp0/+IPf//3f/18vfuV1x8+dPHXyibe98/rt7SPPePo1z37+c9/4+jd95nM333HXXQ/88P7vfOfbr3ntm1OpvNDJm776teVyuZxFs3A0i8bRbDIJh+PxcDQents9e/zEiVMnTpw6cfL0qRPnBicG50+NRoPhcHd3MBhPB9FsFM5mUTjdHeye3T0/HA6Xy71vffOektdevSi2vm8tdmA9Zjk2gARC5NruSuLJILGd2IptWQhYwAGuAwF2EHHctYvt9XU34TiuAyAkGFIIaRy6644LXQQQgC6KJ1wLAIIow4IQQjFyAXQQQIgiwAEAruOkMtlWd6NSbRd1VjElCadQQAetrcQOHFwFtug2t9/6hnf9+7/fdfz4mfl8vlwuFotwuVzedtedlPuFbEnJ5Goi9qzDRwanT7/txhvbvY2do5f9n+e85Ju33/WBD/9tf+tovlAqZgs3vud9n/vCzZlKiXIqtcKGC0Uk5YIrzY0SHCgJlVFcM0AsByMXMkQFUhIIRjj3mNJcaaE86iKUsC0MgAswYTxlkh7xlFBECiGk0BJpo7jhlGKEOSSMCUIIZjThOBfvP3jV1c/5z1/9dhrN9y78znIZLRYX3tktl8sHfvjTG9/3oSNHn278CpMVKHwuOfcFkwIQLpksZavlbDmXzWe9UtUPOvVG0UtlMtV8vp8udDVIpf1MtdcuFuvJIN9s9je2Dm9tH33GldccO3a5EpoJQVkguNbSSC2px7lmkgUmkNKXxNOMelqmpPIktiBb06VcpdZTfjFfbjbrvXy9W2xvtttb5dZGttRp1Hr1zlYy3aWsImUxmat6fk0kK6JeLfWPNXo76Xar2O3Wu1vl9qHi5pFGr5fMNbPlbilVEsxww6GL1mLxlbgVT9icCM10fHX9f/yP/75y8dq/3HzzZG80nuze8sUvbm1stzpHL336FYd3Lrnq6ud94pN/9737v//Qz372+S988TnPeZ6HlQ5yX73jzuVyGUWjKBxG0TiKJuPxaDDaPXf+7BMnTh4/eeL48d+eOHHixInTJ06dGAzOD4ZnBsPz03AczSezWTgZDs7v7p4bnN2bh+fPnHzZc19lHwCxi2IHn7Z/31Oetm9tvwUtF2DXwc766pNBYsVWVxJrjhOzrBUb2BhaLnISjr3qwgSENmaYEUQc1wUAWY4VT9jUoRBD24W25bo2oohATAEmDnAdADBAFBKEKHAAZqyc7VSCptJGB76QHkEcQgIAwYQqoTlhwIVOwtEi1Wsfe/XLXv/Fz/zLzx/8xfndyYv/5BWvfMUr//LDf21MOha3N/ut08cf/9fbbt06dOzo4Ut6m/1aq1er16+47BkfeO/7fvHwQz/6+S9f8PLXuJALzajhXOJAqyT3tNBSCc0lI5wypo1nAl8HRnBBEMGQMsiBizBH2mOekSZA1NMIUUwgoQxjrphJM5GSST9ZYFIRzjDjHpNKCiaY1JwL7gJoI4QJh4AcOHDxa1/+hv+6NC6Mr+4tFsvl8mv/dnulupFJ5qv5aiHfDjKNAi/wXCZVaQVBQTCPe1QzhYGmHjcC+0r12/Wql84H1XqnV652L3n6M7faPQqZkvkgW6zWmr32xqGtw+3uFpUGY0qNkMlABoHytJGe1JIGkmtSxSaMAAAgAElEQVTBtAk8RamiludJwZOe1EoJ6PmpVKojdafa7Fa6vWyp0yy1q7V+pbflV5r5aicod2VQDkxG0nLKr5eqVS+XU0G11Dnc6B1KtTYK9W6x0y11NtrdQ41yr5hpZxsd4ucplSbpC6kxYrG4tf/g/nXXhYivXxz/vd/7vXyj/OAjPxrsnj9z5tR3vnPnsWPH7HUsoKj2Nv/01a/54s3/8oMf/uThnz7y7W/cfeMNNx49dMQ+uJZJ1e+87wfL5TIMRxfcUsaT0XB4fnD+3Mnjp46fOPHbx3974sTx40+cOH7qifPD84Pdc+PJ7nwWTcPRaDg8NxjuDnan09E8mnzs/X9P7XQi4R5ciT/togN/9NSnra6sQBvEALQsF1z8ZJCsriZW120buAnHteIAWXbMBpYD3XjciTsUckmEnYBg3cUOthzHjjsECUIosBBwMXEZhcICOO4C6AAQh8AliDAMAHCA0iatS1IESmujPU0EwYQLxSX//7h67++6qnPrf9yb3HvfXIJt9X7O2W31svc+R9WSrN67bDoEQofQjG3AuBcVy5JtuYGxwZZVTm+STAk1mIDBxgZCaEnoEAiB4C7Jjr4/8I7vGLz/w/qMudZ65jOniYVgNiOUUcq5wIwqQHe5DIRJTVnj1VfeON9aEB4Jnr8wvfTBpRlZzhLT/fG77778hxea6ltuvOrKpffeuXP74KsvPf/dP/7x8SefPrL3iZKqKoeR9VMvjq4jAhlDjEAMDQNCQCChgGAMESImFqbkVAosCBUYIazrACiQQIwRAIaOheBEUgMgjLlpSsEsDkzGMGZQN6ABMEUWlwRLyYSkNiWCAJ0AAHSAEcGKkWcXDOzc9f2PPwtW+/SLL2vrakzGa2oaiqqqyqtrqitqa2qaSyvryxbULyguK83Lmz/fk2/PF1puCTNrCgqLiorz5s/Ps4TNzOL5ZYvv/N3fv/3mqy8/C/oDV197M8GWh6JST2F+QQnjgjBMsEeYVr6H2pbbksKitmkybiOEIUCCuxkT3CAMCZMwiZhFgDGfF0hRY7JSWyywiqqLyxsrq9tKqprs+gZaWm3lVor8BTyPY2HpNNfk8007T1rCsvJLSmqLyqtLKxvml9bYpeW51Q1VVU3V8+sKPDWmewFmFnFLbppSunXGgKFlpmc4NYMApDicDtXV/8iuf/zzq2+/+8eXX3/x/ofvbhvY2dTY1tbZsXrLwB+PvvHn99/70/sfvfve+y+88MLw0MiyJQ8V5ZVkZ2bWNjYf/+DPP+nJ1PTZ8+fPnjxz8h//+O7rz7/+7PPPv/r6y2++/fbvf//m2+++PXn6x1Mn/zU1fe7smZNfffn1t//84cczp8+ePzN98Xx0f6gAVDmzXLqiOtMdOamuzLS0rNRkZ5ZDyVRcOdk5/8/SVY6qpWWpTqehObWcHCXTobkMqKhqTqpTcxkQIQNhRdGBbuhAB4ahZSnApUMEVdVwGESHRNV1xTBcmqJrRrZLdyqGDoChGwgRzgSzJWNccreJBSOc2pJbtsVNm1qCmphKCAmijHssaUvhFsjEOjQ0TWe6lWsXLVu84sprr8mALgjQkaee/OH7b0+88co3X3129vSZb7/77rmX/nj/Qw8Vlha7lGydICQoZiYG2KFARXNlOrOzslx6VrbmVLCOKGSUSo6IQFwii2KqSo0LLIXFhEQQY4gRBNkuFSIoLUtgqWkGRYgzRhAlgGo5TlU1kIEAoYwxAjgloriwzOPOA4YBNV0HECFicWkSmg2Uy6/97R9ePvKvH0+ePT31+SdfX3/DbVnOdMKIKcz5ZVVFFfULqutrqpsryhvLq2trauoq8qssy8MBX2AW1VRXFRXmSswA45Sblqegrr719WNH/3/kvvn261XLHlYBQDanQhLGpCS2nUcti7ixJX8q5qRMUiE4oSaSVAhiAyEtE3hyIeecAGIhzDnU8wTnNjEJdNOCYmnXFlj1dmU1NYuZmS8ti1lEIyYkhbl5NaanWAhBJZNWnrukakFVXXlls7u0pqSqqaaxpaSmMc+sEVYF5qZpC2FLhKnmUpUsNXWuw5GjZmamJM6de/m1N3zy1cdnz5z653fff/75p8eOvR4KBLp7Nm3btfOFP7zwt7988JfPPv/g8y/effu95154NhIJ9aztbmtt97jzUnPSr7/1jq++/3529sLU+bNnT5/54vPP3377xFtvv/PO++99/MVnX3/z9df/+PrkqX/9ePrHU2d+/PwvHz//++dP/Ondf/zrn2enzszMnH9x8tlCWZmRlG04VV1VdEU1FF1Nc2alJWWlZWanqUDXFYfjZ5A4tBwlR9VSgStbdzmUVJeSbmBFAw4HUJ0qMlQDEwwRhhQCqGm6y6US3YDQUHTDAFDXDENVEdBVA2caIEfTVMMwDEPXDQQYYZRbkjHKCAMaRoQzYZu2tCyTckGYRIBIIqRtc3euZB7JLIoFwYwaBBOmONSUhHTVqXJbUp3sHdz1t4//+uYbJ3zhiQcfXF5T30IJcbmckADMLUlLBLYRMxUDODRD1QxFVaBL0xQtI8fpcGpA04CBEIQYUYYYJohybgnOTY8w3ZwJKjgTlCJCETY5laat64ggzDAXXEgmmY4NHWKMGLUKrALOMZb5DVWthfOLsKEruqFpBgGGwFQiizCkG1mSWy1NC3/TflNtVYuhG9LmwORMoNLCkoK8cruopHR+RXFlU01TW1NrZ15BFQKisKgot6jA7ZGUC8bc1GQcyUK7eHDHrtnZ2dnZmZmZmXPnz586ffrxwV0YEiQtykwKBOSS2BwJycxcy+REcmIK07aQMDXKzTxkS0kA4iaGFiQmsGyduwWWBCtAUiotJk2T2nmImx7qsd0FwkSCG4xyKi1pW1TYCJoWF6bpkbbFeR5HRfnFtTV1nRW17e7i6vyCqvnza/Lt+SYT2DIt082wVBQjNT0n2elMTEpJnpeRnJ7yP7/+n7zisvjvn/3q279//e1Xn3721xeeeyoS9I0dHItHI28dP/7Bhx98+vkn73/88dt/+tNzzzwXCUS3bx+85ebrF7Z15lq5FpdbH9t79sL0v/994asvv3jzjWOvvfrqkddeO37ixId/+9vfv/nm+1M/nDt3+l8n/3V26nTwgO+qhXcePvb62alT0zNTH739wWV112cnO3QlW3dpwEAQM03XXVmuLJczNSPTkZ1jZOekz/l57la2U1GyVN1pqC6g6QDoABpE00F2tkPNURE0GKUWIwxzgmyIKFARRFTHQAUqABAChgDBEENMsgFwaAYwkAaAU9MJF8ykROCfEtQ1A7gwQsK0bFu4TS4FI4RBIrhJLZNZFiESQ0J0SrBkBmeIUWoqim44VLd0cw/HXEqex4XbqWuaMxtoCme64IJbkuWamFvCzMVMOlRN0XSnargUQA2IMDQM4HKp2S5Xjks1oIERIVgIaXKbC2kJM5chSijiXBJKJDUltxCAmGBKTXduHpPcMAiGmGnA0AxJzIoF5bVV9Qsqysvn11aJCktKghCGhEJMNUMgpkNuEMPttohBtUynnuFSdd1025Yo4pxahNjUjRgDPL+mor6hobmlvbOuuaOwpq6ksqq6ptEShYhqbssWpsCmajB62RXX/v2bb//vI+fC7LmpqS+//uqeu+505qjUoMjARBfCM5/k5zPJObcYM7EtmUUtG4tCmyPTNJHlodwtTZtwy5AmznVzizNL2iY1sRSACsIF45LbnAvEGKJSUEYZ5Yxgy5LS4yaScikRpoSb+Xa5wPkGLspnJflFdZC6CbZMKSgnBCtECMgE0LGiak7Nme7IujQt3ZltaKo2Jynpf371Kx3w+x5YHgwEXnz+xeGh4QMHDgSjkZdfefG99//0/rvvffThh+9++N5bf3r7uWeejwRiT+x7fPW6Vffed99vLruupr6ucWF7/+Cuv/ztk3+d/OeXX376tw/e/fCD9z799NMv//7lP3/47uz5k6fO/HjmzMnpUydXLV+Xk4X3jQxPz06dnzn/VOQpphXkZGY7FJczRwcqIZAbALgUp8vhzM52ZCclps2ZkzD355CkZzmzchyuHMXh0jRVV12apqogR0lLz0jLcaiaBjVAFI1QCLmpI6KomgGYC0DV5VRdhupSFU13qcilGk5Dd7ocyKWpqupSNcaF8EAhheQmpyYjlGBCKRIWl1JIKgRjXApsSmFbJmUQA4MIjLAluGQmxUIIk3MGNCQws0y3qurpSSmKUxFMWjzXtCxoS2Kb1C2FzZlJOBeGAXVNV1wg26XmKIqmQk0FwgAMQk0B2enZjowsaOgMEkKktCTnFsBECEtw0+SCUCGoaVKbaETRdEGExIwApKuAEi4st+2xa+ZX1NY11NbU1tbWVFbW5PIiAQiCWDLGESEqMhk3hQUop9IWQlqmtLjJMWXEZIRzRDjkhHAsieWZX9fY0drS0dLW3tzY1NLQUd/UWlSSLznhCDGTiXzGBLalWLx46Rdffv7tt9+fO/d/p65//dvHTa0d2dkubFBmQItyy3Sb7gJpEWkDRqUpTCqRcAvLY1OKhen2uC1uIW5TyxaWaQtmEUgYh7abMpNDYjNuCoqFLYjpYUwSZnMhmSkoQ5akpuTCsgSnEGFEpWRcCptSSoGU3EOEhU2bUWoyLiRFiDLMdUN3qDmqbjgVV3qOI0sDLgDS07Iv+dUlc/838YorrxkeHQ0HI489uu/AgaF4NPzqq4ff+fPb77/37nvvvvfeex+8/dY7zz77+2A8OvzE0GOP7RncteuuO29dtPByU1geM/eaq659ZNcjR9868cmXf/vuu2/OnDt75vzZM+dPnTp98uTJUxdnL7515PXa4ua0lNTrb/rtNz98MzM79c4b79Z4OlPTs5xZip6lq7qODUAA1BxOJT09KyU5Iz0lJzMnOeXnVnlKBWScQogZxcImVGDMiMF1aBgEMyIABE6Hw4CEEmHoelpGZmZGjjPD4crWcwxdVzRDUXUXUB1qljMnOyszM8ORkpKuaYplAiwQZm7CTcs0hWkJAwlIhDQpYRwzwd2CcSGEaUlqEEQ4MW3L5KYtKOMYESaE4ALoVNd0yRjnJkbMUA1OJLQ5tgSzbOq2hbQgx0RiQlBOuurIUTWHU8lyKlk5ulMDTt2lKhAZ0EAQIMOpQ4cCnRqBSDJmSUk4Ni0rl9uWlFhyQm1ObRNz3aE6spxaloNhw7Rt6c4T+UWlJVVl1XVVlXV5Cyoqq6pLckspxgRCSggngiCKEC5guTan3E2ERYklkUTCZBxLBAhBmEIqCOVuQBjOtUrqGtvrW9oWXXHNQw8tv+ryRTV1DdBGWDioEJgT5qbMkozoguUWVNQ0tFxx44139vUMvP3Wu2++ebwwrzTbpevQItiSmJiEUWAyhlmBIG7bFFxwIYRtWm7h5txyY8sEHoO7TenxSCoNzHSIJeOSCy4E4G4qLMqxYITbFjNtSCxq2tzDsMWpkJRxKpmwuZQ2lxJyDi1IhTCwzYSkdq4srIZ2EZJcSAoZ1w2CNWAgBjFTNai6QKauuRBSVP3SSxMu+Z9L62uah0Ohl1/5w1OHAuMx/5OTz/zhxRePvHH4+IljR48eP3bszaNHj7386qt/eOGleDzu841t6t180+13XH3Z1dXlVU11jcWFZY5sZ1lpReipp/918ocfT548c+70zMWp6Zlzs7Oz06fOr7jnwZxMkJWZVTC/9KWjR2dnL/zwzT9uWXhrVlKOoWg/lR0YiuZ0Kq50lysj05GZlD7v0rTk1IS0nyvJ4JaBrf1bN23e0DfQ19O/dev2rX1btm7p2by5r2/L1q1b+7cNDGze1DvQ1927uqdr/coVq5cse/C+ZaseWr5jx7ZHHtmxfdvuHVu3b+8f6O9bu/LhZevWr16+btXqrg3X3niDkEwwCxGLMFNwt2Q2xUgSYWE3QxIKTjgnlDJhCyaxAQU2iS1NU1DMqYFNiJhgkHIAkKIoGAGOuWVZmFMGAKeM2R5LAJPkMpZrqpRJqSCQMy8jKzEtOzvNle1wzssysnM0RVezNUPVAUAEIUYZhgi5DKhCzhn1mLYkBdJTgAQEhiEZlaYp3EzaJR47lyJksDxRmCttalmCk/zcgprauuIF1YWl5cXlZcI0VaAiyqXHJIRwxAjBhORxioRbz7WFoCJXMCY9nDGLUYIxMCBD3PbYBXnFlaVlDfUtbe0LL7/6qnvvvauzs7Oyrsks9CCKpWDclkLaBubSnZtfWqrn5xPbVHUtI9NRlFt6xeWLTGEamuHKys7JcaU7s3MycrLTYJbT5VKhaoBsXVWcquHUDUV36aqiOx1qjgIVHUJV0xSnpihqjksDLuDIdmU4dYdGFQwVaKi6DjHBmORoxIENjHUAqUooxUzTqZNSQwjCGGTQYAa1hEaRQQTmDIn5gtmqMCBllEoDUocCFY0SRKEG9RyEsEkxc7pc/3vJ//7iP3+ZlprWdFlH98DmJ/bveeaZydffeOOVl19+5pnfP/nicy+//OIrh19+8cXnDj399LPPPhd7NjJ04MBdd92/8OprFi269je/+c0N11xXWVPjNNTW1s533v/z2elTX3/51RuvHvvobx9/9uknh188vOL+LqLnG4oONN0g9DG/9+Lsv6fPnF1zz7KsVBXoBgTAAAbQgJblUl2ZiisjIzU1JTU5JTEp8f8JgtiyZXD7wM6d23c++sjeR/Y8tnfvvr37Duzdu3/f3gMHHj/4xN79j+17fHTYHxwLDXt9B54YHjnoGw9GxwL+oD8UCfjHAiGvPxoLxyfG4+PB+Hhs8qknn5x86ukrb78ZEk65FJgQTBgxJbcFE4SaFDGBOSOcIMqI4FISyjjibm6b3KKEQ50gQAVmpmScSwQI0BXNkQ0UnVImKRWMW25p225LCCLdTOS7sRTUxIimpKbMS56ruFyaAR3pWSnJc1Oz05VMRXcohqoaqgsBA3OOTdMAGLh0RgQTmEpTaJJqUHJucomZxFzk2qbllsIkWHiwJSTnWFBqy+KKqoLqqqqqcrfHVhEEOmLM4hazbMIZNhSjrqquasECBKHHkjWlC6oryyzbQ7iQXACCf4q1Z1KWVlU1NDU0NTZ3dlze3NxRsqCqvLquqq55fkmVIDaQHPJ8k+eantyaisb6uqaC0or5FXULyqrN8jKaX0Qw8ZiFTZVNd993x0Mrlq5es2Ll8tX3L37g/gcXL1v84JLFi+9dfN+99y556L4ly+69e8mSe+783R233nLrokWLamsaG2vrWxoaGztq69tb2htbO9qb6+qahCwkbimE5bFtMzfPnTdfenKxFMKy3B6TIwaBCTDTgHC5YIZmuFwOVclRNE3RdZeq5miKy4GciqIhw4DYACgzR02Yk5Y+LyktKyMlPSM1OSs905WRlX3JJfN+8Yv/+O///u+ktPQFNaVXXHHdzbfftX9s9Mjrbxx77cjkoadGIpFnJn//+9+/EHpyPByK+Q769z2xd+2KBztbF1VWVF9x7dVL1qy85577K0tKIRF337fsu1M/XLw4ffrUqc8+/fizTz/5+9dfHtx7wMjmialZ2MBARYrLGNi9fWb23/++OL1r6+6sTOhSNF0FiuJyujRXTk5OVkZ2piM7LSstOycr05WR8PMv4OVr1q/f2N3b3dfbu3ljb8/a9Ru6uro29vR29/YOdG/Z1Nu3YcOG9Xev3LCme2Bwe3//1q6NPb09vf1b+jdt6h0Y6B/cOrBj246d2wd3PbJ7945Hd2zf/cRj+x9euZblWhhBijgCmAHGEWNMUmQRwjHCnEAGOUZECEYFAxBixAQ3sY6ADjBBEEMdQwiwoFQiCoChZGTomQ4DAKgbDFMpTUKYlG5uMmkJj2kSoktJHDk58y5NyMhxaLqODZjhzEpOmZeSkuzUdODUlBwnUlxQR8S0hBQAYl0zVEOngnBu5mssjwhhEmKawpacCEgYljpyM2lZgnAihDR56YLy6gU1uVIKjJmhM4GZmxd63BJT3TCW3nf3saNHDh54orioBAuzsrq5qrJSYA0SIqjJIMIG1CDUKcorLmzpuLy947K25kU1de0L6pvrKivKFlSZpXW5ZhkSFmDUInmFrKK8rKGmprGssrqiqra6ur66obG1tb2jrb2tvqWxqXX3nidO/vivc2fO/vPHk1989dVXX3z15Vdfvf/XD997772/fPLZx598/tkXn3/55TdffPbtRx989M7xN998440Tbx4//uaJN9489vqJt948fuLEiWPH33zr6Weeiz0Zf+bQoWcOPf30U88+9fTTzzz9ZHRiMvbk+MR4fOygf/+B0RFvaGi/77Gdewe2bOnbtLl7c3dX78bBbTsGd2zp39a/fdvO/m1bewb6u3o3rF27ZvnyFSuXLl1y28133nrXjTfc+rtbbrvhxhtvvunWRe1tqanpv/iPX/73//lVfvGCW+9Z1tPVv3twTzwee+WVl1984blQIDQWiI2PT4QPxYe9o/v27N2yYfO1C6/28PzSvPm/ve3uzVs233H7TdWNTXU1NddcceWRd9+anZ09e/7cufOnpy9Mz87OzkyfjY74Kj0VmoIMnWgu0HbVwnc/+Wh2djbsn/CwIgiIiaVJIReYEsoQJhghHTJILC4kxD+DZNX67t51PX3dm7p7urpXdXev6e3p6dnU293d09PXs6l7Y8+a1es3PLh2U09X3+bNW7cM9vf2d23s6enuHuwfGBzcNrh1587tO7Zv37Z15+D2Hbt2De7cs2fP9TffAoFgyEIG0Q1EEMGIYsQZpRhBDDFAhCIumTSFG2OhQwQRxgAbugEBpZYQnAAADIAYogwjoKPUhJz0lAxdM6AGkWYgRLhlm9KWgkq3abpNaVIdkZxsZ8K8eZmp2a7UbGZgRFhKtpKR6VR13aXorgxdV3VFVQ3DIIIyy8JYahoigBLMCCCSUOGWltuiXNqYeziTbmlZHsowsQhiTAhpm1aeKSkTQpqEYbOEmoX5lBMnVn57/fXff//d7Ozs1IWzB0cPlJZWenKLKmub8gsXuD2mKQSmRAcM6JQbWDKWV1zV2HR5Q+ui6trWysq6BfOrZVG5KK2TeXWcFxKVF1rVhcWNoryiuGRBQ1VTfWNTQ0NLc31LXU1dbWNTa3NrWW3N1YtuePGFl99974M33zxx9I03/vjq66+/9vqrrx55+eU/Hnnj6OtHjh098vqLL77y0ovPvzJ+6KUXnnr+5Rdeevn1Q889/+zzL714+JWXXjx8+PCrrx8/duTwkROvvv3m2+++/vqJo28cP37sxImjx44ee+PwsRPvfPC3D9/769Fjbx/54+tH3377zeN/PvHG8aPHj772+ok3jr51/MQ7b/3pL39698O333j78GvHjpw4/s6f33nrzbeOvH78yIl33n7rvRPH//zWO28de/ud146++eqR1147cnjNunVKtnrJf/2qqKpk6YqlOwZ37Rzc8cju3aOjvmg8EvB5H39i2OsPjHrHtvb1PvzQA3fceEd1Va0KXPOLSn97083Llt5+4+9u+M2NN1572WULyhruXrp8yOvr69289uF1e/YMf/TpJz8ZZP/0+qvXtV9eWlLjNgty9Ox7H17+0SefvPTcy3t27hnc+eiju3btfmT3rsd2bN+xffejj+7YubW3r2vLtr6dO/v6tnT/DJLbbr7rrtvvX3rzio0r127q6+td37vmwZ577lm15K6lXau77lu6ZvVDazasW7Ohp6erp6eve33/uo09XX2bevoH+rb0be7v6x8YHOjfsblvy5Zt27bv2rdj57adOyrrW3WdcmYxKpGBCKKQE4wYZ5IziSHFOpBY2KYlickppcJklEGEMOFUCtNtWoJjSFSIIaAEYKSi1JSseQkpmstpaNDQINIBFcy0c6VbcmlSKQgXug4UVUlNS05LSk3LyMxxOpkODQA1DTiyFc2l6S5V1zRVdRoQQAgZE5aZK7FFMNZ1w9CAIAxzSrlk2BKcM8YY5xibBFHGTCwt07YElzqCGsKWZZk2y83LtYWtaI68fPeRVw/Pzs5enD7/kyX+9y883d7cWl5R1dTY1lRVlyc4pYRLyQgRFHNmA0wEzy10Lygqqy4obHDb5bKkrNiuzPNUMLlAo4Xz59dU1DcW19fmFVfMz6+uq6qtKK6oLK+qqmsoq61rbWhpamprqGvZtnnXm28eP/Lqa6+88tqLh1959Y+vvfbKkZdePPyHVw6/dvjws+EXwoEnvb6R2Fgg4vfFohGvP3hwInpwPBoLTEYDT4YOTQQjkUggHvFNRg4dCgQigVA8Pj4ZPxQ6GPCNjIUmI5OToafGfCPewHAoHopGYoFgKBAOhP3RaDzoj0bH/E8H45FgNBwIRiKx2MT4ocnI5Hg4HohMTE4eisfDsfFYKBaPjY+Hw9FoPB4KRy5ruyItOaOovGjLjoGDB4Ye2/vII9t27Nyxc/djuwcHBjZs6l66fv09v7vrhssub2tqKausKqkqd+fmFuaX1DU0Lbz2sqtu+M2ijsuKymshN7FO3Sw/L3c+VW2zKH9/PDp1/uy5qbOzs9PPhA5dt/D66spqhKBmoJYrrhzYtSM2MXHo6Yn4RPzJp5+aHD8UjcXi8XgkHPWOecfGDvj9B3xj+38Gya3X3nbbPSuWLuvq6+7t6unZsGbd7bevuWnp0sV33bL2oXWr1m9csW7lxnVr16zp7erp6e3u7h/YOrB127bBXVu2bNvUu2lL3+aBvs0DA5v6t2wZHNyx55E9K9atFp5CACkhRGKTQKrrUNERApRygREzAHQBgxOLMdOS3HRTbtuM2JpBEOHCbbttmxOmG7qqGbpqqMAgACvZroR5czNSUlwaUBSoaoYBDYwoZ5xyiSgHBsAAKAxlqGrKvJSklExHukNTFEMjBkSKousuRXHkQF3HOgAAQQAxZUIwU3LTspBJHBDkKIqquAzdgACZTFAqdcQJk5LbXAjTNC3LwpAqugEQ4Nog1u4AACAASURBVEKa2JSGZIBhaPZs2nRh5vyFixenp6emZ2YuXrwwOzt7+KU/XHHFVVXlNZULGopEyXzPfDPfJpQLTgmTgquIAt2pqS4TmB7LYmWeshJ3JRYexBizZW15TcWCmrKaquKyWndRdXVtY35uUXFpZU19e3V9a2Nja0tze3Vd830Prnn11SNHX3v18CuvvvLS4UOHnv79s88/9/wfnhyffCoen4g+PznxXHA8GIxE4+HI5JOHfN5AfOK5WHw8HJoIRg4FJuO+WCzuj4aiwWAwFBqPRaPjsWg4Nu4bCUaC8fhENBiPR+JPD48fisZDwVDMG38yGIiEo5Hx+Ph4dGI8GPKFQpFI/FA0Ho+Px6LxuD8YCYXDfn8wEotOPjkeCMcCoUg4HPN6/SNjvv1Dw9ddfrXmUJ2KdvUNt4ci0aeefWpsZLh/U9/yh1f+9qZb29vaSyvq8grni7wChLDgfOFlHTfdfUd720JO3cT2uO0Ci1BCBc8vYTwPObBb5HuIrerGis2bfzj1w+mzP545f/LUyR8CBw9eefk1hsYSUtM0Apc+fP/o2MF9+/fv8w4FY6FoNOIP+MeGhx7bs2tw2/btg4OP7t6xa/uOn0GyaePmrrU9K7v67nlozb0PLFu9fOWqDV0r1qy8f8ma1SvWrlu9vmdDT++GnnW9G7u6e/u6e7ds7h8c2DHYN9i/uX+gr3/7li0DA32D/ZsHN2/ZOjC489HHr7rlLg0iRiTFghiIQwQB0ABEADFMKEIIIgSwKU0mJOWm2y2JKQCkDDLL4naeNE2TGQTphqaoDodDdyoUQKC6kufOS56X6HS4jCw9Iz07PTVNyXLkOAyCJaVCgxAaiGHmcqlz5yZkpKW5sp2ZTqemawYwEAQYGkhHVEeapiEDSt1gADAAhGAe7rawwJSqup7jUhVNQzrwMM5NjrnkTGAIGQKCEGRQXdGQARgVzOLS9ridwsyyr7/yui++/nR2dnZqanp6enp6emr6wvTFi9Ozs7NHXnvlmquvdOcVLVhQXVNW55aymLkXFFYWuAsp4Yjk5uaXW3a5MAvy84uK5le7cy2TS86FO9dsa2irq2quqK2vqKybX1ld3dLW1NLR2tDR0tBW19hW09zS0tJZW9d86x13vvyHw394+ZWXD7/8/AsvekPhYNgXOjQRCE/4AqGIN/hM+FAgGhmNhiKRWDQ4GY1EQhPRaDQWjQRD8dD4eHj8UDweC0QnAtFoPBaORwLRWDgcHQ/6JoORiXgkHgtHY6FYPBKPx+ORUDgSjoSDE7FAMByOxccn4/5gIBCOBmKxUDgWjcbHx2ORYCQYjoVCMV80Eo4+GQ5FxgI+byA04vWOjXn9gciKh1dZxHS6XC4dX7noyo093fcvu7ehunXB/Nrc/GKKBMUUU5SbbxYUFFVWVd1ww7VXX3PtgvJKKU3EsW4yIgQW2L2grLyirriwrKSsLL+8WFdQU+tl73z0/ulz/zp77od/z56bOnfq5edfuPe2OzQVJyRltVx+5eDO7Xv37Ts4emDM7/P7/cPDw7sf3T24c/vg4OCunbu3Dm4dGNj8M0hu+N2dtz9w75Jrb37gzvvXre9afu/K9Q8/vO7Bu7s2bFi/bs3qZYvX/W7turt7NvVt6uvZvLF7U3d3b+/G7p4Nmzb1bu7r27xl87bt/du2b902uGVw++D2nbseaWtoVxUNcoEoxzowIIGYQoCgYUBgEANhDVNI3dK2pRtiLKiU0saUEyqEZZqCUkkpogxiCEi2pmqqExiKboD01KykhDmO9AzV4crIyE6Yl5A479KkxHkpacmKpgBKKMECEFeGa868eRmpGWnZjqx0RctxqZrL0A1DgxBjDjDQIVABMRDDHGFMKTalEJBTJBH+yeMIAEBSmrm2JUwLUaKoBkVYMAFUaOiQQGSawkSYUg4I1VR1/74nZmdnp8+fnZ46MzMzNT0zPT1zYWpmembm9Ozs+eNHD9944zV5brcH8YJcT01ZRUtLa2tza1FZLS4qLatraW5oL82tnu+uyMuvNCkjGCPILJnbWN/S0tBSUdNQWFlbXFZR09DU3L6oraOzc2F722Wdja3tDXVtNVX111x3z++fe/6p5w4dmph88tCzQX8k4vMHw+HooZg/Ho9GA/FwxB+MDQ0HAv7I5Hh08lA8ODkRjsajcf/keGAi4p2IxycmIvFYdDweDwejwWg8Go2PR+PReMQfjYejE+FwJBydCIZi8Wg8HAmNhSLR2GQ4HPNHA+HxcDga9/rD/kAoGI74w7FgKBb0hbz+oDcY9Pn9Pm8wEgx4fWMHR0f3j3pHvf5gKNK3YYMlTKfL0Fy6mq2oBtAhzHHq6alZc+YmpaRnuiBYUFl1y623X3ftDVW19bl5JRQJ3TC4G7G8/IKCYotLHVPbk1vd0FxV21hb2bCgqNygJjfZ4M5tbxw7unfn/l2P7P/yx3/Ozs5evHD+2JE3dgwMLLt/WW9v/87HHn300Z27dm5/ZNeeXbv3bN0+uHlzf0/fpoEtA1u29vd19/wMkiuuunLt/WvX3//QygdXLtnc07uhb8lDy++/e/nqu1evf3jjilWr125Y1921qberr7enb/XarjXdPT3dvZv7BgcGBgcGtm3ZvGWwf/um3r7unp49u/f0be4tzp8PVMyRKTDHgABEKWcAEwMCnUAKOCaSSW5y0+QeShlFlCNBGSNCYGZZrIBwyaig1JSSE4IpQYwCJzAyMhxpCYlZKZlOl6YrSnZyempiWlpSUkLiJWlJKWqWAjFkgChJrozElIzU5JysLD1DVbJysnIUl64DiCAkDAL8U6qLjhjjlJqccM64JW3JGXJjZjFEMICQc2pZ0jTdCGJd16gk0jYZ4hgLhKkpsAdzS3ADgbaWxg//8v7MxenTZ05NTZ2fmj4/PT09deHC+QvT56dOnzv7w79np7/97uvN27uK8zxN1S1NzQsbGxo62hoXLeyoamisrKxrqO+srm1x59VYopQapklNQRiTdnllTW1tfV1tW3llQ211fUVjc0tzR0trW0tTa0dz+8K2he1tnY01DQuvuHoyPv7Uk+OhUMAfi4zFw5GYLzoxHp+MhSdisUPj4+HJSDAcjvrjExPRSCwaiUbHI7FYLBCajMYnIvFQLBqPjMdjkXg4FPP7o6HoRCgU9frCkdBENDzhD8YikUgsFh/1hSOh2OR4JBKNRkNRfygQisWi0fFIZMIXDEUDoWg0EgpHIpFIwB8+ODI0dGDMNzI2NDxyYHTUH/L7/b6xMe+BkYNen3f4iYOdzZ2qrqsGUDSgK4ahIsqFsFlWljJvbnKO4qpvabj6quvLm9qFmQcwxJxgwSlnUgort1xQN4KwOK+grL6hpLS6IK/QZkwyC5tcSptjzyWXZCamZN+5fMWLR49+9/3pnw78v77/+pmnntq1/ZEd23ftGNyxbfuWHTt37di+e/vgzq0DW3p7ujZv6unr7f0ZJL+9ZfnKpesfWLV+8fK1Kx/q6evpv3/VhjUr1/WuXLd29YbF6zasW7+xt7uvt6evt3vTwLpNvRt7+zcNdHX1be7dsnPHIzu2bx8c3La5b6Bvc//2R3bdeO/tABKoC4FMjihEAAOOsWlgpgOCiMkQJ1xwIRiyKeEAEGgADJBmAEAosySBFqLCtCxpmlIITCgnjEIGMFQdakpC0pzE5NQcB9AVV44rI92RkpyemDQveU7CnIQ5aZmZzmxn+tyUpMS56ckJ2ZkZqks3nJozzcjMNgDQAUQAIAgRIQQyCIABdSKYbdq2kMKUQliefOlmlAADYB0JzLHJCWMQGpRxTiVFHGAgEce25JbbtIWi6d0b+y7O/vv8uVNnz546N3V6avrc9PTM9MzM9PTU2XOnps6fuvDvqdnZ2QsXZg7s2VdX31Tf2Nze2NbR0rqoc1FHa0dtTX1lTWtNXUdVTX1JfhVhHpPnFom8fOIpou7KyrqmlkW1Na1VTa21Tc219c31NQ311R0Nta0L29o6F3bW1zVfecWVAV84+uQLwUg4Fh4OT0Rj8XAsPhmfnIwcigYjgUgkGBkPhSa944diwWBkzO+NxCKRyLjfH4uGorFoNByLDodjY6FIJDoei0+GIuGxEf/o8JgvEAhE4gFfZDwaj0Siw15/OByJRULjYX8oGPH7w75A2B+IBPzhcDQeC0UC/kgoEAsGY8N+3/DY0PCBoYMjowfGvEOjvqA/6AsGRg6MPLZ3//6xkdhEbPWKNZzR7BynS4M6AFSablaYywUSpsOJNR1aJpW4qLCsIa+qWuYVzp9fnFcyP59YnAsNEM6sPNNNObYKiguKShAklCJGGTbIvF8n/ed//Ocvf/mLOb/+P2Zu3lXX3bh65eotOx7ZOrgjHn/mrx9/fuKt46MHxx7ZsWf3I7u2bdu6eUvv4M7BbYPb1m7cuHr1yvUbN/wMkuuuv/OaB1asWL12xe/W3nfP0rW93V1d/Q8tXdu9bkP3xk13LL5r8dKly5auWfPgmv6Bvp71PQ+sWr943caVG9f3b+gdHNgy0D+wadPmTV39m3r6+jb3VTe3qarGIcOUYYghgoRgyhhFBCKMOQcEUoQpFQhzhBgwIAQagghowFA1IollMUiRFNzN3Cbl0EAIQAMhCgnFMC07fW5SQmJSsjM9Q810ZaWmpiUmpiTMTU1InpecmJg4LyVhXsLceYkJSUkJcx3JmUBTnIrqcGqKSzF0jQCIIaGECsakLakpkAagAblg3CY436JSeLDHJB5pCgowMCARQnDzJxcDhogAhAgRzOSmJS03tiQwtGs6rvjow49mZ2fPnj179tzJmelzM1PTPzUqn586Oz19/t8XL8xc+Mlz9e/Hd++pKCnvWLhwYcfCjqa2lvaO+s7Ots7L6upaa6obWxrbS0sW6AQgShZIusBNq+dX1jTWVZbV1ja0trR21re01je0NDR21ra0dnR0dHReXtfQtOjyK/ceOBAJhYO+wGQ8Hh+PRyPxWDAaj8Yi4xO+cDgajcXjkXAkEPD7g6FQMBQIh8LxyEQkEguFImNjgej4ocj4hN8f8vlCPl8gMh4bDYSHvGNBXyAcCI0GQ9HxQ5FIzBeKBEIR/6g/EI56Q7GxUd/ImG94zOcPBQPBSMgfDviCXn/I7wuGQhGv3z88OnJwZCzoD4YC0dER3+NDB4eGDu57fOjx/QfCkVB/f2++x+3KVpy6hiS2JLJsnZvMxDZDGAEhrPmVVQ2NjZ1FlQ3V1Y2tLe25JSWYmzTXU1pYVFPT6PF4OMeW7c7PzUcGNHRdEAoBTrg04b9+8V//9cv/TklKLK0svfLqa264/ebrb775qquuue3OOzas7Rrec2Bw89YHli5Zsmz50oceXPbwzStW3L3kgSW33r3kjttuv+vuxT+D5LLOhTf87t77V62+8Y41N972wIoVqzZ0dy+6b/F1dz7U09W/Zvnae+5ZveShtT1rN3Zv6F3bvfbetWtvXPbAXT0bNnb1rlnTvW5NT3d397JlawZ6Btd1dcn8XKfLhRBBjEKMNM3QETCZ4IhhTgkzEWKYmoRiRjDFAgAEDAMbSNMNTVMYx9zjZm7BTCkll0IQRKABEEAIYMEogSQ5JX1eckJSUkJGYkpaSmpqSpKSnJOalDQnISkhISExcc68hHnJSQlzkualpmcoimKowNB1BDSgQ6QCzqig0iTcbdoej5sxASGhAHEqhCWxjTkz3XR+vlVAGAMQM2Exy604NM2pYkgIJkhw3aSYM5NbJpeWsJ0OtbWp7U8n/jQ7O3v+3Lkz586cO3d2ZmpmemZ6enp6Zmb6wsWLF2YuzFy8MDs7+913/7zrzjtqKio7Oxd1dHa0dXa2XXblooXXNXdcXlvbWVnbXFtXX+q2JTM4BUVCVBSWD2zZ8sDSFZUVDRVNDbnlNbXNrc2t7a1tnS1tna3NHbVVtZX1Ldv3PHpociIYCkaeDIdj8VAwGo5G4tGJWHwidigaC4+PR8cjoVDQ5wsFI35/0OvzB/2RgM/vC/mHR8bGvP5IJOb3hfy+gM8XCgTDvkBkxOcbHRnx+gL+QCQcm/QFI8FYLBiN+HxBbyDo9QW83pDXF/AFfGM+3+hY8ODIyBPekdFAyO/zBf2RIX9wxOvzer1jo76RMe/je4f27Rt+dP/+3bsee3zv0NDQ2I7tWytKylMynRAhaVqWFNwGxC0Yc3NG3cUl9c0L2xZeVtfcXFReW15X2dRUV1pdDYuLGbFyzfzC0jIiTCqZ2y1yC2zBLAyxNCWwmUNTfvW/v/7PX/5PYmJKgZlXWVbR1NHeevllrU2dHS3tlfUNdVVVnc1NTW0dbW1XLlrY2dHS0tLU0tLS1tzS2tHa3NxQ/3MlabvjocsffPimTTff17N82er7ly158P4HfnvLzXf9buXaZb0bHljZtWpN77ruBx9cv3bphrWr1z+4rmvlQ11rH1q7Zt3Gxau6V67rWte78cGH123bsv2Ou+7VoIFUHRNKmQCQGJqBDUyZhRnhlEksLCYFtShCknFuWggRAiAyoOZSoaJwQrg0mdukblsKU5oWMynQDWpgjjGDiAorM9uRMC8hKTFxTtKlc5LnJCWkKTlGemp6UsK8xKTEpJTEhKR5SfMuSZg3LystTXPpFAKOEUaYQ4IAoIRixDjmAlumyDUlp6bk0mMTk/4kc9guxEX5+fnClgRxjKmw3EAjukNFKsAQYoIJZ4JQATkHGACoUZyWltNa1fr+2x/Ozs6ePn363JnT52dmpmamp6fOnDt3cnpq6uL0hYsXZn6qBfzrXz+667c3VpVVLFrY2d6xqKNz0eWdVy1cdFV948LCirryqob62tqykvmE5+WBPJt5li9duXNwT11T+4La+pKi2sbG9sbm1rbGjqa6zvqW9sqa+vrG1r2790Tj8XDMFw5HvYHgeDwWi0VDoXA4GhsfnwxH4uFwJBgIer3+keGDB/cPjxwc2j86sv/AQd+o1zsaOHhw+MDQyOjY2KjX6/UFvYHQ2GhwdNjvC4UP+v1jo16/L+j1h/3BkG/MOzLqGwkGRse8Y75gwOsLeAOjvuBoIDTs8+8fGfF5x0LhyNiof3hodHhkbGR07PGh0X379j669/E9IyO7Hz+wc/tjj+58fOfOx/eNDm1Yty7fzscYW9zkWP4UFSksZJeUVTa1Ni1sr21qqqqvq61trmxqXFBRkcctCRBzUUIkNQX1SMkF59S0mbQYIgZhBDNKpaW4tMRLEubMSXJkKaoKVVXLTstImpOYkJKanq1kpeQ4VaemIahRqqOMtOzkjNTMzPTEuQnJSalazs/Xd+9rv+Xext/cd8udt9+35Nrrb1u1av2KxevX3de9cuPGO266785bb75l6cOL7+2+7Z6Hb1+xcuXG3q6NPSvXdC9dvqGnt2vx8rVL71x33/qNG3r6VjzcU1FfazhcSIMMW4xJCDE0IEKUURNTLjET3BLCNKmkiDMiuCkIxQxhQzdUp6ZoGsbM4qYwhemxBTOFbZlCAkQIBhRhCAjjFjBAWmJyUnJSUkpyZkp2Wkqay+lKScuem5SUkJSYmJyUlJyQkDwvMSExJTHR5UiFGCPEDGAYBoQAMUQ4ohAzQk3JbSE4toR0W5aJBeWEYoqxiSnnVq471+IUQogR5lIqGkh3OQxVwwbEBqWQIoChAVTD0DBkEDmynY1VHSfe/vPs7OzUuampmemp6fNT505PnT55furszIWpizNTF2bOXZiZmp2d/fCvf7nl5tsrFlQt7FjYuXBhU3tHa/vC5raFFdX1eaW11VXNJRV17pra0opyW0gBYE3xgpbWjpqy6rrKhpaWjram9oa2RRUNHS1tHXV1jS2tnUNPjExOPBuJRifj47GJaDgSDPp9AW84HIyEw9FYZDwei/u9/qGR0eHRsf1P7H9i7+PDXv/BgweGnzjoHfWNDI/te2JozOf3egP+QGjM5xsd8+4f8o55A16ff9TnHx3zjw37vMM+vy844vUPeQNeb9A35h8b840Me32h0KjPOzrs9Y369g49se/gweExr9cbGPOGvCO+0bGxgyPePY/u27F77769j+/du+fRx/btO7A/EB8PBfwdbVfoXNqmhRBSIWGCWwLxvPLKpo62zs765pbqlubymnpPcQkt9jDBXNkuAwCIGZfC8ggmKaWEMkRtbhCkKxpCjEjTY9u6y5WSnObIdjl0V0J6WuKcX8+55NeJiYm6qmS7XNmKExiGpjlVTXFqmq6pGdlZianpWSkZuqb8/Lp1Q3vHDVf85qqrbri285bbb7ntxmVt1y/73XUr1tyy6vbFD95ywy13XL9k8Y0b7rp+xV1L1qzp7lnf07Nq3cb7123YsL571cOrVyxb9+DdS3pWrFly/0q3O9dwadjAGEgGJdKxYUBAEeWcMg/mlmkKyzQl5wwwC0sgOWRcIIEAMgygGAZBRDIpbcs0BZNS2JJzwgiXhDKIOZAcW4TStLTklOSknPR0JUfPSstMT05KT0pMTZiTmpCclJSYlJyYmJQ8NzFhbsLctMwUAxLDgD+lyCMIKSIIAUQQpowxaUnJmMSYmoLbkklpc8kQggQzjrlFqGVJDKHgEkCarmgOTQcq1DTNaaguw4AAAx0A3UUhpphkZzoXLbzu3Xfe//fs7Mz01Pnz586c+v70ye/Pnzt9Yers1LlTM+dPzUyf/2nO+Ne//fW2226prKpq7+xsaO2oqa+taaivrm9YUFNVW9dQUdtc19hU39yYn5+LMaaWqK6pbaprbF3Y1tze1tbc3tTQ2tLU0dqysKG6sb3tqv17/ZNPHgpEo9F4IBSNjgUiwWgsNh4Lh0JBfzgUiPi83pGxseGh0bEx76jv4P6hof0HDj7x2L6hoaGh4ZGxUf/oiG/koM/rDQX9YZ/Pd2BkdL/POzwyPOYNBALh4eGxgwdHRw/6Al5/wB8YGwuM+f2BUNzrD4/5/CM+79Cwd2TUOzrm93l9Q6PDoz6fzxfweQOPPXFgz9DwgWHfo7v273308S0Dg6s2dt93/0OLb7t72T333XjtTXmeAiwEERYAEGPCOLHc+ZU1dU0dLR2dlzW1LGxrXVRWUoYRBLbbzivQOaZUR4AjLEyahzEDhosKSWSe+dOeH6fSZMzyMC5zcrITkxJT0lMS5iVe+r+XXjp3TmpKoqE5AYDI0IGuuzQ1PT07PSsjMzM9JTUpOSU16//j6r2/47rSM11JDACIUAk5FFBVJ+50zqlCzjnnSJBIJHJmkkgqURIzlYlQOUcEUlJL6uBuu+1xO4zDtcerxx577Om5bmd3t90tkQSqANT9gX3vuprzL+z1rLX3+b73fbLzsvN034BkYL5rcHq8o+107eCZodnesf5LU/OzC7PjE4PLi0uvXbh+++XVN27M3Xql781b127cvnn37Vv3b9y+//orN9+6cuv1t269c/PujQuvvn3r7vDsPOYhTbE0w1IMwzAI0JDSMoiBAoZEElF+ITRASAQERMwhyCIERUGURCjygLCAYTkKQJ5gZDCI+SIhxIAFPSIEk+f7kQghwEKeCESdkauSyRQKWapSlaFKVypVycnKVLk8Ta5QqlRJKmWaMiVLkZmuUqakqlia5miG0lA6HcWxDMcwDMsAiaMYjqUJ4gnmIQM4QAwGYsBAwkQi+ThfEhESAAQiIQAAzGOM9BTCFM3o8iitNo/OoygtladjGC1NUTRDA8yLGAna7LzGmrY/+IM/ikaj4f29X/3Hv3791c+efv2fz77+2de/+uf9p/8RiYTDR0fPy1P+4V/+4fKlSzW1Da293a2t7U0tbQ0tnW1Nnc1tzRVFlVXljX2dA20NbfqicrpQLK+uamvt7hsY6Ojpb2vvb2rr6OjtaekfKqtuamhpNVptX373+9/6/PPHjz/Z2dndefT4s88///zzTz/95NHOTmhn+1EwsOUP+EL+kMfm8nq9Do9zfWPTuL7udLpcnoAvsLWzteNz+61Wj8cXDAR8VovVGfC5AkGH2+3w+j2BoM3udrm8wa3g1tZ2MLATDIb8W7uB0KNgMOTy+tz2oN8fDOxsffL4sc+/5fUHA96Q1+lfM7pMVo/T4zUaLa+99mZXz6BUUQNYic0DWi1Fc4AHAPCcjgUciwlAxFBQ19ox0N/T19PX09Xf1tHV1N5VIOQDDhAoYiwBg8SJEAAeCSLPiBiLGEOIEAYSASJPAJZEKHEwXxCIgWb57LT0FLkiKT7h2PHjMYmJCpUiJSUtLTszS6vJ1uoy1DlKlUoulyuSEuWx8YknTyWcSpQlJX0DkrPTnaMTgzNLk4OzS2OjK3Mjr4yfH79+47X5lbcuX3ln+pU7V1fu3r5y7+obt2/funv31oN7d9575+a9268/uPXm3VsPHrx3/4O337774O67/cOD6jyNVqtldBRLsQzDMTSgNDRPswBCQRQEokcCxDwAHOAggDwkhOglyUD0EtRzLOA5RsKCHgtYIkSPCcZAEIkkCRjzHIZQwACzHEAIAx5pc3Myk9MUcpVCHq9QymSKFIVcqUxWKFIUqSp5skqVrkpLkavkMmVuRjan1WkpRqNjIENzFMVxHITgea8RxzCAoSHH8ACIGGFM9IJBEiVBkiSsJywhPBFZHjIAIcxDQtMslafV5j2HhM7NyWVpmqJZHUMxPA8I4Xg6Iyu7uqr+D3/0R9Fo9OnTX3711b8/+fo/n37186df/Syy9yRyEA4fRA4OwoeHe9Fo9F//7Z/evP5mU31LV2dPZ3tPa0dPW1NHtaGsWCgsLa1oqW9rbmqpr60tqq5A5eWVNQ193f29PT29Pf0dff0t7d1VrZ0l5WWNNTUfffjgy+9897PdTz9/9Olnjz7Z2X28s/t4e2d3Z3tnZ/fRzqPHoWAotBXc2t5229ymTavJbLHaNq1Gk9Vqcbg9Xv+W1xf0BvxOq9NqdFtsbqvNGQwE3Z6gyWxxeP3BrV2H0+3x+gOhrVAwGAztbO/soWhphAAAIABJREFUuLe2PcGQ1eO3ugK+QNAdCLoCQXcg6PMFnB6fJRC0uAIuh8dhczocjsurrxYWVqflalLT1JmZGjWlYSidwBBACxzDMwyADM8Aqaq+5czgma7u3vae3u7e/q7ersbGhnxRIgCIPAEsh4AEIJIQlKAg6SWgF8tKqqr0ZSIxEI6ntTodALyIcYEoAMyzPKNjVApVbGzMS8eOnYyNT5Ynp6ZkpeVkZ+flaLIzU1XKVLlKrpArFMqk+NjE2JOxJ48fP37sG5BMTLafmzs7srw4dfHtc6eXLw5OXb545eJrb118+cLqhRsXLtx949rdezfuv3/3vQfvPrh59/7NN+/Pr7zy6hvv3Ll9/70HH9y/+8H77330wfvvN3XU5+Rq1JrcTI2GpjiW4jgG0TRPcyxDCBAlgkXMCDzD04ABHCRAwARJUj4CIoQSgpiDUBQMIsA84JAgSETiBQwFQeQwhEQQMQYA8ggCACU9Nog8h3VaTXJaWkpyap5ak5mcfiopMSYuNvZUjEyWFJ8gUyoUqZmpqYrU3EwNpdUxWpqlWZ4HHM/zDA0olmcBx3KUjtLRDKvR0RRNAx4ihETEI0B4oaq4qqKyQigqwJgAnhcgZDlOp6HZPEpHMzTFUNnZtE7LAyAhBDGLsY6VAK8XcihtSVHFH/6XP45Go0+e/sfXX//i6de/ePbVL8J7zyKRSDgcPgiHI+G9SGQ/Go3+53/+/P07D9paWjt7e7sHB5tau8oNNTVVNa2dbe1tnbX1zXVVDTXNTYX1VTU1tbXNbVXVDf29/X09fW3NXZ1tPa1t7UUlZUvLK9/+8ovHO7s727uPdz/bfvStnUe7W1uh7a1Hjx9/a+eTx/5gwB/c9vqCHq/f5fZ5vX6Hxbm+aTMajVaHw+L0W+w+lyvgdvvNVqfDYjeaN61Ws8PmdHn8gdBWMLTtDmz5gzvBUCi0vR3afvTo8bf8O7vuUNDr3/J6A16PLxDY8vhCFpc7EAh4AkGTz29x+zxuvz+wtfHQ2FTbnZ3L5OkYnoIAAIZlaB1N0wwCEBMJGfTFhYVFFfVNHV2nz4z29A139/UPDg5VNrYivR5hyPOYYFxYUVRZUVtaVFpcUVVRVV9VXV9e39DS2t3a3J6vLyIcS+u0OTTF8ACJSKvTqdPVkCcZ6VmxsbEvvfRSzImTcrksQ6nOSsvJ02VpszKS5YqkFHmc8lS87FRCQmxcXFxiYnzs/wHJpdmJV6aWB1uH2yaWJ8fGBoYHz828uTzz+uL4whuDr1278vob7926+dbNN1+98/abb927dffdW/deffX1V19986237rz74N27t+/fv//h1Vdfl/ILtLkatY7O0lFaiuE4CIEIWcwxgIdIQnoR6TGNdRRHcTxP8wRAvUgINmh0LItyMUQsQFggAsIA8IRgSZIQEaEoIp6XIMBEDxEhiOgFEepFIAqCHouCxNJ8Xoa6u7nzxqtvTo2PdrW3lVWUZ6Sl0XnaiYmx0vqqxKSkHLWap2me5VmWAxwgOobN1iEO8hBggrEAOZ7nWfjc7A4YKGAkCBgTVFhgaO/oKGpsJFIhEiQi6DEmLM+yDE3rGIrW0blahqYwQfl6US+KwCAU1VYZCqtEQjIyMyqLq/78v/04Go2Gn/5q78kv954+Cf96sSsSef5n+CAcOYpEo9Gnz56+/+GHTU2Nvb09ff0DrS3tbS3tvf0DQ0ODbd2dZZUNJeV1zXUNjfVNUkGxYDC0tXU3VLSXVDY0d3RUljdxNDo7OvHo08ePHz8O+IPbW7tb25882t19vLvzaPfRzvbO9lbI7w8G/cGt0JbN5XM4XA6b7eP1jfUN84bZZnG4rW7Pps22afQ4vEGH22EzmTZMm2vrH5lNZrfT7fJ4g8GQ2xXy+ULB7e2dnU89gS1fcDuwtev1B12BQCAYcrr9JqvL4nZbnZ6AL+gNhlzegMPttzv8vq3tO3ce5BcUMUAorqjOzy/Q0bqU1DS1VlddXVVYIHECLqsoa2lt6evpGhgY6h8d6T97tr2rp7KxRSACIAgKAsZibXVNbVtbQ0trc0tbe2tHR3tnY0NLTUNjW3NLb3tneWEBIgICBEMe8JAXEaPTpGYkqxltTrb6VFzSyRMn407GyJIS5ckKhUKWnJGVlpaplMvlCsWpxITY2JOnTsacijmREBcbH3fym9et5XMvr7w1OT15+vzS1MB8T/+57jOvDPVeWh185drordXL1y8sL7x++dr12Zu3b929+s7dN+7cefD2/fvv3L93997tO7ffeePOuw8+unL9Bo9ErSaX1tEUQ9MUzTGA5yDLcFqGZVkeAsgwHGB5wiGOhYBHCGFJQkQUecRhpCUIAg4iUcRIIoIgSAiJIuIFURJFfb4o6BGSACSioMeiCA16KAoCAphHBIi5GTkpqrS2+paliZWbb9y+euVqU0VzVUl5c0OzWq2OlyWmZWTpKMDxhON4hqZ4DcXl8QJnIHqCMMPzALNQ0EswH2MIsCRBQdKLEhIgj7im6qbSunqGAJEgTARCCEKY4zgdzdE0rc2lGB3DMjQnQQYjFpPqmoaK4nIEIYJiempmdUPrn/3FX0aj0afPnoTDe+Hw3v5zVWxk/yAcCYfDB4eHR4eH0Wj0q6+/fu+9B43NjV09PQN9A1193Z19vf39A339fR1dvbUVDTVVtfmFhYgAgcCioorKqpbKhubS2gYIEeBQfVO7ad386NNPg/7Qztb29s7u7u5uIBAIBoLboS1/IGiz20I+v8fnNVrdDovDabIYjZtrG+ZNu8Nsdwa2Qo6Q3+H2mW2edYttw+Kw2l0mk9XicpjMVqvb4/QEHc6Q0x/0h3a3tz5xe/wufygUeuwLbrn9QY8vuGF3ffhw3WSxW8yereCW2+N3ef3WQNDodntD23fvvVtc1yIW1epLKhnMJ6alx6tUC1defv/uXYwLdBRVUVZaVV/f1dk1MzM5ODzc0dNvKCzVsICmaAgghDzN0wIh9U2tLZ3dHR2drR3drd2d7Z1tDQ1NTa3NtY2tpfn5kigiiAmECEkAiTwCGo5S0zp1Xm58YtLJk7HxsbHx8fGn5PIEhUKuTJYrVEkKeWJiwqmYkyePHT9x7KXYE8djjh8/dTLuG5CMnz+7cGVmfrl3ZHxg5fzsa6PLF868cWHk6tjk3GLfzOXp1fnLsy+//Mr1kbfvvHZr8dW7ExO3rl2+c+u1e+/cuPPevQd37r73wUcPF2dWGRrmaak8rYajGJbmKJr7dfECyzA0y/KA4ngWMZhnEQ8BJAxGUBShIIkSFkQsEBHzkBCJCJJexEhPsCQgQgQMeL2EDfmCiCAWMdGLWOIxgfkYwnwJCIIgqDPVcllSzIljJ4+fSIqXJcvlackp8kRZXMypU4kJCQpFenKmTsPqeJYDv47PclAA2CCKIktTOp2OhxBKEjBIEGEkAN6ADUSs1heV6A2EgnrCAJEBABKeFwmSsEBRdFpamkqhzMrN1dIsz/N6UY8kIkh8WVlxgb4UQtEg6nkepqakdrf3/N3f/c9oNPpk/+nT/a/39r7e238aiTy3KkcODo4Ojo4OoofRaHRv7+mHH35UWdnQ1t7T3z8w2D/U2tXV1NkzNDTc2dNb3dBUUFpKJIIIV5RvaO5qbW7pKCkq44nAYlRaVvbuzfe/9fkXW1uhQDC4vfN4Z/eRxWZxOO0+j9fh9DsdDr/HY3fYzSaLw+GwmMymjY11s9Xl8fo8Xl8w4Nvecnt9TrvPZHJvbG6umTbWN61rJvuG2WlxuByeoMnkcHncLo/fEwz5/VsuX8Bic/oC26HAdiC0ZXd61x4+NFrsVnfAHwp5/UGj2enw+Dxen9cdXL54xdDQVt3egUQxKysjQaE6tzT/jz//x1uv3aJoHmGeFBTU1TR29vVMzY8MjIyMTE2e6T1dWlqBII8MxFBWUFpWUV5S3NjQ2N7V1drS2tTYWt9c19zW0tbWXd/SZCguxFgUEOAZnmY4HvAGgjU0n6tlGJbleDY1RRUXd0KlSlLIFfHx8bJkmUKpVCiUMmVqYmJCQsyx2OPHTpw4FnPyRHzcSVl84jcguXD54uTC0NmxvpXxN16dWFk9N7E08Or88NLY2OrMyPLU1My5V1+eun71rUt35leuX738ys1zd9559dad+/fevvXg8uXbt1+/ff2991r7hymtRk0x6jwdn6djKJ7W8RTNMgzLMCxHM5DlAYsRByCLeahneEhBjocYIIGIkiRJIhF4yAMDLYr5mAhQxFivF/QEYQL1IhRFgYgAYiCwGBHEQyASVpAEUQ95mJ2ak6xSypQKpVymkCfJ5EkKWaJMqZDLk+SKRIVCkZqqZtUUS+tohiUcxhyPRAERpM3RaLSUIEKEMQR6UcrHEiEECEhCiG+oquloagYEFkG9gRTo84uKC8uwWAQwX15W+eDu/ZGRsxqK1rKsHmIBSaKgxyJbXGYorSpDtADyBawX9aKYrc463Tf21z/+m2g0+uzZk6dPfvn02dfPws8lywfhg8PI0cHRUeQgehSNRvf39z5Y+7iuuam/p3egZ7CxubWxqaWru6vv9GBv/2BhXRMCAiK4sKSsoqy6pKQBcPoCVMRDgYfia2++9cknn+6EQv5gKLS1u7276/B5nB631+32uL12s8disZgslvVNo81uX19f+/jDjzbNm3aXzbi2adw0h0LbvlDQY/PazK5N0+b62semdcuG0fTRpvnjTYfL6bEYbRaHwxsI+YLbvtBOwL/lcLt9QX8otOUNhiw+/7rZYfP4Njxum9Pn8PitLpfR4vb5gusfrPf2DTa0dTY2NtAcG5cgyy+v/Ou///uf/+M/t9R056kpjuU4ji42FNU1Nw2OTb727oPf+NEPv/Pld9998HDlwuWevo6W5ubBvv6BocHevsG+vu6W1sa6pub6+tbq2rqqhqaCwmIMIc8DmqHycvIyU7NzUrOoPCYnJ0epSqFoTm8Q1dnZ8fHx6SmpSlWyIi1FlaaUKWUypSIxSZZwKl6elJQQE3/spWMvvnDsxRdefOGFF74Bydz82PmB4ba6tom56bnzS9WLwxOXzp6bOTMzPXtucbR3aGlh9fLyhUtXrzy4cPXthevXr67efHv19srS1eXJuYWzSzcuv/P27XebW9vVGercPFqdk5uTp8vRMoyOBlqG1dA0xdA0w/MAcVhgJcJhjCUeERYAPS8YeBEQAfEEcpgDkJEgRIgXBCKJkmggooGIBVAyAMkg6PUACBgTgrEIRQQJkvQYi4BFWalZ8iR5klKeLFclK5NTU5JTU5LlKUqZQqFQqFJVqqzsTHWuBlE0pjk9ICIWoQi1mdm5yWoICMAgj6JpXsBYEAyigEWBJYKEKyoLmhqbS+pbGmprS0B+EZAKiyuL6xsMBVJbQ9tP/+mff/KTv29p78zMzDbwAPMAYQQRMJQUFFUVQB5gTDgBcAgTgjNS0mpKav/ov/5ZNBp99vTps6dPn+492dt/Fo4chCNHB4eHB4eHh0dHB8/95Qdht8vS0tjZ1NzW0tba2trZ0tbW09fbPzTU0tZCCIJQMpBiQcfyGLAQCBQRWZFC8NzC9KPtT3aCoUAw8Gh3eysYDPj9vpDX6XBvrJmNRtvGunFt/aPNjYdrH6893FhfW1vbWFvf3Nhce7ixtrHp3wqFtj9z+0IWl8fm9Gxsmh98eO+Djz82WhxWp8fj9FltHrPTY3P57A6fw+v3B7ZsXo87ENza2nF6/BaX1+L0uP1bVrfP4nQbnR6zx+uw+ayb9pmJ6Yqq1sq6Oo7jM7PU8qSU5ctXjqLR3wj8pkBJGp06OyWNZjStTQ2Dp3vPzU3ZXN7v/8YPjOvWN6++8/3vf+/Rjn96ZrK7p6NvYGBwaKC3p6ehqq60qKCuoiZfLIB6hAjmOJCnVWdlZeRpc3XqrHS5TJGYrEhMUsoSknMy82g6JSU1Ji5GLkuUJyak52Ykp6lkCQmnTsXGn4qVJyXKkmTpWRn6YlRWhqvqqqvLS78Bycx818RU37ml/onFMxNnZwamJ+cuzY9fHTx9bmLy3NWJ08sXhi/cunHrnTt3r9+8eeWNe9ffuHP9ldtdXa+fH1y8uXrt9jt3b958v7y6IystJzM9Ky1HnZlFaTQ0y4LnxXa5NEvRHGQg4RHPIgygKIhIlKAoSFASIcGYiFDELIQM4XhIWAggxgUIigIQREEgAjYAJBFBFHiDCCQDIRDwkId6US+ImGJARmpWXnamMlFx8mRMXOzJhNiTMXExJ2KOHT95PD4uLkUuz8zK5DgeAgQ5TDAmRNDpdKmK9LxUjYABSzNUHgOQKOoFIGFJFBGBHMFYoykXDfW1TU2tLRVFJRJDV5eWd3Z0FlXWGgqqm9u6mqqbAYcpDcVyAPMEQYxEgCSMBczxGADA6SGQMCICRzOpyWmNDY1//qd/Ho1G9/f39/ee7O8/2d8P70UikchBJHIYOYoeHEUPD4+Oovv7X/+72+asaWxraGzt6e2pbe1obevubO3q7uitam7WF1WWFzWUlVeLBj0NAS8ggeZ5Rnd2avzxo0/8AX8gFPQFgh53wO31+0J+t8thMTo2jCa72WI0PVzfWF/f2HhoXPt4bX3t4UOr2WzctH38gcnmDGzv7PpDO1a3x2x1e11+s8NiXDc5bQ6XzW23u9eNTrPJbrJ7NtbtJrPdFwx5fEGb1+8NPdre+dQf2vL6Q3ZPwOoJOH1ei82zaXcHth+vf7jeVN+BSAVEkKLZXA3H5HFnRybX7c7zY/MiKjJIRK3OlAr0o9OTM8sL89NT79x9/9Gnn3/7e19+8Rvf/cv/8Vf/42/+xmixDA+N1DZ3l9a2tjR3VBSVIp6VMCYEYUniMc7KyUnPSkvNUGRkZatzspJTUmUKpUwmV6Qo07NzsnN16eqsxIRTmVkpqcrkdLU6MzMrNUkhl8uTZMrUZJVSKc/Mzm1vbRrorh88M7R8bvUbkExeHDjbPTg1PXF+ZfTs+Nn5sYWZkXOTs2fOrU6PnJ8ZOz24ODTzyoV3xuYvz01fu3Xt/r3bD269fmd18fU3bj+4f+fOh+99+NatD2pqO9JzMpMz07Mzc3OzcrV5Wp6FPItYHjIAcCxLMxxgOZ6hBYSJXiB6opeQIGCoxwwRRSSKED2PaiAOQ44XDBjr8yUkCACJPMYMjzhEeAEACDHiEcIckLBgMEgMw2TL0nvau9547dWuno7KytLiguKqsprOlvaBtt7S0nyVKiU1KVWnoxCPeR4IkiAJOCc3N0mh4Fm+pKxYAABDBLCE9CISoCQKHMSQIF7iSyqkhuqawuLKCn1Rsb60qa6pvb2zur7BUFeQx+lyctRQywKG5TGEBgHlA0kUCC1CHSYEQkxwgWgokLBeYBESoEBpchtqO/7w9/40Go1GIpG9vb39vSf7+8/C4b2Dg4ODw6PI4cHB4WE4/Ozo4Ek0euBy+2qrauvr6+uqm4SiAmAwlJZUtXa0t3Z0Nrf31rS2FxcVcVgEekaUWMRRbT2d7lAwtL21++ixz+ezGs1Wm9Nud/mcdqfVura2YTM7nDb7Q+PDdePGxvrGxtrDj9c3TBvrFpPdZLTbbW6fPxgMhlw+r9vvC3j9DqvLvGleNxs/Mls2bS6jybH+cM1is1vMdqvZbTI7bVanx+t3Bf3bO7v2QMjj39kKbnu9fmvQt2FxG81ut3frwvIVqapKrKrJF8sKyytq2rraerv6+wbaO3o7+3uGT5/u7eoqryiqr6kYGBoenpodmZi6cv2V3c+++Mu/+ts//b9+HAg+fnDv/ZWZ1frG1tKahqLahqaW9oKSQgyxXizC0MCzPMNpM7PTFEqZIlmlUCqSlQqZUiWXy7PTUjieJpgQHrMsk5qVkZWVI09SZCSnZWRmpqRlZKbnpMtSlKpkhVKZGB8fdzLhxImYEydiUuTf9LiPLcy3XTwzOju+MnN+fKR3dGK+f7h7dnRkanJlsK93YmpobmLsyvjV4emJi5NXrt24e/v6nXsv371x7fU33nnrzp07H7374UcfPBzuHdJk5OZl5WpyNbrcPK1Gq6UYSBMAJC0gWormaB7yAEAIiAELIhF5lI+gJHGSwEsEYAIAD1he4gFhMEszAoKCQARMBB4TBmIeEigJUAQ8BlCUOEHgBUHUE4xZwKelpA30n/7h93/nB19+7/Fnn2x99snO54++++3v/5cvfmC0OQEWk07FJycnA5Y3SHpBRBCj1Gx1bm5uZUFZUUkdJxWwBggKMICQ43kAQBHU5wtSYUFhc0t9U0u9BPJphi02GJqbW+ra6htrGypKi7CAAQ8xyzM0i/NJWWWRJEKEocSI1YXlgiRAJEAA9IKkN+glSQ8BYmguIyOjprTxd777+9Fo9Flkb2//aTgcjoQPIuFoJHIYiYQj4f1IeP+52/ro6Mjvcrc0tLR39DS1t1VV1fM8X6A31Fc21De11ja36sv1NJAIS0QEeMQaCsUH77/7yc4nW6FQMLDlc/vMG5sWk9FqtVo2TKaHxvWH65sbpnXjxubaQ+PGQ+PGpnHdZFw3GR9umG12h8cT8Af9oZDb7TfbXVa73bxp9/j8jlDA6HBbbE6rxWPacFtsDovNYTfbXHaP3eWyOl1Wr8vh81sdnnWj1eHyWSzWNZPJ6nSHHn323keb5eWNFNY3d/UMDI6cPXNubH5hdH56anZ24vzczNz84sLc3PTM+NmJgYHBwf6RwfGJoYlzZ0ZHz01MX718Y/TcQl1zS215rWgoxZJUU1bW3NBY19hsKCxBUGI5PiMzKzszOy83Oys3XZmqTJLLkpIVMqUqQS5LSUvldAwQCc435OdLUr4eQpSn1SUlKpISZar05Iy0DCojT5OalSxLksfFJcaePHny+MnjL5w4dvyll1785nVrYaFjemRkZmhhYXh25cKZ5dkzS31Li1OTkxdHzwxNzfQuLp6+tDAzPH764tVXb773/ms3bt965d6tt+6/ffPmjeu37r5z/6OP3u/r78hIzqRyKZZmNDpdXh6t07ECj/VIABzUMbyO47UMy7IA8ghDAYsCLtSLIkFIIgKWDKIIRcwLkIMCjwkNeB2DiICJCCBGLIQcizke0xCyGLFY4DASClhJRARhDmSlZjfWtgT8ocePPvvs08+/9e0vP/vik88+/9b3vvebj774vLW1W34qUaVMzEnNMiBJJBKro3NzKRGVSlIBL/BQ4hgJS6KeljgO8AKUqgxFdSUlzXU17U2tjYVV5XQxDymO5ZAeFhQJFSWFBBIBAD0ACGEJG/giPZIwjwAUYGFhRWNdDRBBHsMyFM1TvEiIQTTwDKvVUdqc3BxdbnlJ1be//F40Gg2H9/bDe+H957bMg8jBYfgwsh95Fg7vHR5GotFo9PDwk51HHV09bS3t3b19TU2NZYWV5aSuub6ttq4BIj0QeYPegFiR5TjAcZcvvrKzvbMV8gf8Aa/bbbJY3U6H1WE1W21Ou3lzfW19Y/3h2ub6R2uWdbPT7HZ7fF5vyGSyrG0Y7S6PNxjw+QIeV8DpdLs8PofD7/MGnDa31eze3HRsblqMFo/d49u0mjfXjG67x+lybJjXzTbXpt1nNDo3jA6ry2e2u8xmu93jfWhcW1hcrqpqqmlrGT03NT03Pzo2PjwycnZ8YmR0bGhkbOTcxNnJucmpmenpubGx0b7evtNDw8NnxntOj3X29LW1d1bXN5ZV1+r1RMvTRUUFRYWigIlACM9xuTlZmZkp6ckKuVyWmZacm5eelp2pSJbLZCqlTK6QJ+Zq1EQgokFPJENZcYnBIObpNJk6TU5qZkqaUqlQ5qVlazU6Vsdlp2QokxJlCfFJCXFxcSdjT8acPH78m8PE5XML7WNDp/u6Z86PjEyNDU/MX15YujA9OzE0OjHSOz0wvTh5YXL+6tTli8uvLyy8ev7G3Xdu3X9w9/1XXr50ZeXqxfvv3Xtvo7SmMS5Rlp6Ry1AMy9G0jqUoyHIIQ4EAATCAZXie5iiWo3iWhQBLRMAS4hACWBTy9UQvQYxEgjBBPOLY5+lZAQMJAkwxHMPwHEdzFEOz/HP5CcNxPAchgBxNpaZnIB1ae3d9e/dxwB/c2dra3f1099EnX37xxZdffufM8ESaXJWarJQpUzIy0niaZ3V0PpaKDfWiRETMIx7zrCAxhuL80tLyqpLKuvKaktbmlu6u3oqSMpERRAiAyNMMoTlCCBQFIBgEySAQkUeAQxiLBYVYAIIARRGh4oLKuhrBIGRzVFauOi87T6thWI6HLKR1LENxggExtLY4v/y7n/0wGo2GD/b39sP74cNw+Lmo/HA/HI6E9w4PwoeHz4/oaOfRVmNDS3llXXdXb0VTXVNLW39Xd2tjE84v4XlOkgRcWsxBKS9PM31+eufRY58v4LCZbcYNu9VsNjrMVofN5vD4vGaL1WgybphMFofDawuYTE6zx2dx+0wWy/r6mtVucwdCnoDP4fb6/YHQ1m4gtB1w+81r1g2Ta3PTvb6+abRYPG6702ZfN1nNdrPdajKajCazw+IJmLwhV3DbFQytmWxv37gxMjJTWd9eUdtW39bR2N1R09FR29pdW9NeWtlYWVlXaqiS8ksKy4vL6+vbOjtPD5w+M3T29OCZ7tN9fYMD/X1n+gf62wf6Wzq7WlvaK6oqCCEAQ2QQkB5DKOZl56Wlq5KVMpVKmaCQqeRydXp6FqVWpisUMplKpsjKTNfyDNFDLAgEkNKygvLqBp1Ol5admZaZnZKqkMsS05LTcnV0LsupM3Jk8YnxsXFxJ44fP34sNjYmPu6bc5LR+bPnBi8Pd88OzHefnTk9emZwZXp+Ynpgcrrr/PmBgdmxsbnX56aXF6YuzQxdXBi4vrpw69rb98cvvba4sPjaG6/fuPfBnXvvGvSVcafSVMrUrLTMrKwcnY5BvMhzmOUxIxABioCFgGUpitbSNMcjxBOBJZgnBAqCJAgiFHjIShIyiDyCOoYHHEQyiq4dAAAgAElEQVQCQQSLHOEohtUBnuMYjtVpdbRGo9VRFMtxFEXrNFqGzkxN16iy7968s7u16/J5vKHQzu5n2zu7n+1+8p3vfO/C6mpWeopSJVMmy+VKRapKkZOZXVJa1VLeUAz0AgcrCqoMuBoRQ1VRWWVzc35xaXV1XVdbT3NHpyjmEwAx5jGGggCJhERE9FAUoMBQDMQA8RgDKAiI6AUi6UVMtITKr6oqKCrGEEAW6Gg2JzUnJz2TomiW5WmWFwSDXpB02dklQtkPvvejaDR6cHgYDofD4YNIJBI+jETC4edv+YODw4P/10n6W7/9W53N3TBXAAhXVzb19vZ19HdXNNRLGBMg4qJCggxaHb1w+erW1mOX2+1zuTfXjLZNs9NstGxsmjcsFovd4rDZPXan3WqxOZxuh9Ppsdi8m0aHy+622R0Wu9PrdnuCIZcn6HX53Q6PzesPBLadvoDbH3Db3E6b3WzbtFosHqdnY9NqtDo9TsemyfThhtnh9a1Zre+/+9H162+cHj1fUVQDgEjBUpxfB0urSVl1SX2doaqhqKC2sKy2orqhtKC0pKi8orKurqa+qam5vq29u6fn9OBQ38BAe093S1t3d3dvR09Pe29ve09fU3trib7AQAQMiQ5ALc+lpaoUKkWKXCZLksvkiSplUopKkafJyclITlYlKOTKTI2GBQCKCGBO4pgiQ35JWQ2nAdkpGckpqcnKVIVCJlfIVKqMLI1WnZmemBAfc+JkwskTcfExSUqZQiX/BiQt4x2jZ+amxub7xhrGJ8fGh0ZHxpvnZhaHJ84vjvWfn52aOD27MnN+5Oz84uIrF2avX5m/dvXyvZmplcuXX73+xrt3b7xrNhoHh0/LTiXLZfJkpVwmk6cmZzAawPMCBxCLRAwFnsMUy+l0DK1jIE8IJDwHIMAQICwgIkGOBZATWIhZHjLP+4cEgUhElAo4luMohmdZmtbxWk6PMUSQI3pICAcQgHxOllqZoJiemXQ6XU6n2+sJ7G7t7u7s+r3b3/7827dvvpOuzIo7lahQyZUquUIhT1GkCDwPsQBRcalYWltSIaF8Rl8glZbhUpEDfD4p7unsbq6rxxjqBB0jCjwNCCYC4DEkSMRqRpuTmc1zPISYQAj1glCIEWQEkTQ11rU1tRnyiwhHDKIB5ws8AKlKZW5mFocwRIRhOY5HIhQ1GnWhofQ7n/8g+ty9vL8fDkf2I/vP64gikcjB4eHh/0/d+8e//18bCqoykjWIgWUlld19g90D/Q3tTVJxGQJYICLPo7PjUxaz0epwWjbs1k2zze50uexms8ls2tx8aLRYnTaH3e/3Wl0uj9Md9G45HAGX0+sLhPyBLbvNaTfaXXa31e60WR2OTYvF4XY6vIFQYGtry+WybRiNaw/XNjdNFrvN6nKY19deffXamanp4bOT8/MrZ8ZHm5o662paalqayyqbK+ta6js6m3r7mrr72zv7z42NjJ0dOz0+Onx+bHhicuL82LnJydGR0eHhs6eHz/X1n+7uG+zrG+jvH+ju621pbqttbq6ua6qpaappaK5ratQLAkFYgFBDU8lZKqVKlqpSKZWJp2JOxp+MVcplimRlmlqVpk1VJiekZKZwCBIBEz2U8jEGDAKguLyotKggWZkaFx8rT4hPkiXGxcTEnkpIycxITc9KSJIfO37sZMyJ+Ph4mVKmTP1mYfbo6vDs1OD0hcXxpdPjcy2DAxOnhwfnJlY6JhbOTnWe7Z8cH+i7MHpufHxpbnZqYrR/aGhgZenalflrV6++de3NW3fefmBeN73+1lsZWkYeL0tVqlQqmVylkKVkZGRq1Fna3Ey1JicvW51N6TS8jtNpWYrlAcSAEChIAACMiKQvIARRiAUizyDM0DylZQGBvASAKIpIIJAQHkOG43gkSoJB0gv5kmDQi6JBQJjnWcWphIrqMovN6ba7HBa71+sLbW0FfL7H248+2f2st78/Lj4hSS6XJavkcplMpUSAgaLACQQhkXAig1gOQYGIBNM85LCkb2hrriwtKwVYEhBEvMAhwktYLBQIIXopOytbnZ4FAScChCHUl+OiIowZSsxHZ0dHu3s6hXxMBEkviUKhRAz5vEajUecyFEAs1Gjz8igNBhARkkdRoiA92v0yGo0eHEae7u8/3d8L7+/th5+Fw+HwQfgwengUjf5/qPzxn/zx9PQsQ1FYKhgYOD04ONQ3ODTY319TU6sTMOBZSUQXXl70B4Jut9frDlrcLovH7vL5XH6v1WJfNxnX1j7esKwbPR6jyel2ebz+kD8Y8m/vuvxbPo/LbLKY1h+a1s0en297a9vlDX64sWmz2pwOn9fjtmw83Fh7aLaZzOub77xz4+LKfF9vX0Nzc0tDU0dXb3dvf1tHV1d339Dp4bGR8cmlpeWVS/NzK/Mrq0uLK8urF5cvXl5aXpmaX5xZnJubm56bnj0zPNwzNDAwdLqv/3RPb39Pb8/AQG9PX39rS2d+VQ0sKJY4g8TjfIOBSCLLsSzL5mrUOSkKpUqmTFUolbL4uNi44yflcYkKuTIrTZFL5WjycvIgTbAo6A1YJIJIRIMBcAIuLjp/fbq8rOiFl44fP/bS8ZeOxRw/nhQbn5goU6pSlCplQnxczIljMSePx8TGJCae+gYkCyvzs5fnly8szq8szq+cPT83Pbs0N7I8NLx4dnZ+Ynl0fHJmaWXp2sLC0tjllaHzPRND5yYmX7l64/aly2+/dum12288+OD9jz5Y36jr6E2OVabIFCkpMmW6QqaSpafmaNVMrlqXkZGSlpaSrkpJS0lOSUvNzczU6HS5lI6mKIrWMTxPsEAgpiAL9RBIiGEBQwEkEF4UoJ6ICBJRJEiEkPAAAEQEQS9IopBvAIKIWMJQbJpcwdHMzVu3HXb75ubHdovVZXI4rSa/x/PFF99xB4ONDbXyxIQUmTI1KSk9MxWKBEKBVlNarZanGJahARQEImIDKxUUV1TWVdY084WleiyWcIZiVFhRVtJY01BWVSsQQIg+T5lOqXMwQRAwWCwoLanTG4o5wOsF0NJQX1JdxUsACahQyK8qqOQ5jkU8ELk8jSYrNSs7V6PTaHiew0gP88VsKpegws8++W40Go0cHj0L70fC+3t7T8L7T59vdh1Ej44Oo0cHR8+rU3/+y1+cOz8NOXFw4Mzw2ZHu7q7etv7mzjZSDEVJzwliZWPTh+vvffbFt9wev9vqtlucfrfP5/FurplMH3+4YTStra+7bDajxWJzOILBYGArGAhtu/wBfzBo9/s2rS6Pw7+9s7O7/cjpC2xabXab3Wazh7a2vvPtT//g937013/3l7//e781uzDb3tnZ1t7V2dMz0NM30NfXUNlQU10/dPrs2OTi6urC5VeWVi6+cunC5ZcvrsytrMysrCxeubK6eGFmen5+fm5qbnZweKS7t7+3f2iwf7C3v29woL9/sKe7r6+7p7+jtaukqILjEEQAQASgoOWYrLzsrKzsZFVyilKlUMnkyXKZUqlKTIqLi4mLjZHHJsgTFGnqHAESIggYYLFA0uslQU+ASBHIFRRXvPHe3dfffDnxlPL4Sy8dP3bseOzxuFNxMbExx2NiTp44duzYSy++8Ovv2P8xcV9ZvrR4eXbq8tTy0oWZuavnV5eXL0wurQ4vzYyPL00PrQx3DY61j42svDx/ffWV0ZGBuen52elrkzPzE+MXLiy9+fa1B+/d/cBoNt67fbesqDQpQZaSlJimUqSmJqdmU7pcGtI8T7M6jTYvQ52ZmpGTkq1Lz9HmaLLVudqsHE1OVmZOujYrh8rLo/MyAc0yeUy2Wq3OzaE1DM1ABBCkGFbD8QwHaYg5QoBEgCgJApYgSzFUhkaZpExPSzWIeHl11Wi2WWwOu9Fi2bBsWm1uhyPk93/x+XdsdntFeVlagjxdruI06lw6R6vVMFoGUDrI6wDgJRFL+ZgnUkVBQ1dze01VI+IIz0KDYCgzlFZUNJXopXJ9AZLEvDx1uiqN0zE8wozEC5IeQKLBgBhwkT6/vMAAEIZY4gTBoEeluJBHAitBLGAGUpkqRUpyZl6mhqFYhgMAAURIDqVFlBDwbEWj0aPDo/DTZ8+e/urZ06/C+/uRg6PI0WHkKHp0cHQQOTw4OIhGo3/7t/9zdeFCZ1tXb+9Az0Bfc0t7aWGhKLB1TS0d7d21FdXjZ0a9Xr/FbrJ+9PGmyWp3uCybm2bTpn3T5nR4HHaH3WQ1W+1uh9vj9nkcfp8nEPAF/P6g3efZsDgsDk/Av+X3+30+36ePPvnt3/nNH//3v/jJ//2Tf/j3n/7yq19Eowf/8vd/d/nixZ6Bgf7B3v6evjNDZ/v6+rGIaD3uPjM8vbK8urqycnF55uLS0tLixbmZhYWLM7OL83Mr8zMrYxOTY+emx8+d6zs93DfY29/XN9jf39Pb19M31DvQ393b19XVW9fapi8wiCwQDQaARK2Gys5TKzOSFTJZcoI8MSkp9lRs7KmY2FNxcXEnT8XGJMWdkicqEpOSUjLTMQYCzyIIAQIcQVgq4FmNoRxWNTbOTM/PzS4rFKlxMXGn4k7FxZ184YUXZHIFR9FFhflFWKKz1ATh4tKSNNk33yQLl19eubA8u7q0unJxYWVl6dLiytLcwuL80qWVpYvL55ZnZicmRvr7e3vOLA9Mzi7Mnlm90nN6abzz7Mrg+Vev333zlVv337n37rvv2cymjzbWGtrblTJlQky8QpWeocpNSU7Ly1bzOlZH6XIy0zIyszRZGiqPYTkWsByTS+nydFqNVpuno3QszXE0zerUlDZHo85VZ+dp87QUoHkEIMtyNM1wWhboOIaDGAsS5DiJ0eRmpyTIZEnyZEXa/Oi0yW41Gk12i2vz4abRaDY77C670213hnzBzz/74uP1zfK6GiZPwzNUnk7NMwAjko/FMr1eINgAeL0oFRBcXKivrastLatlGB5wdCEoqC9vlqrqOYIRFllRr0pRZWdlQkIARkAkhGCKpgEiBokQABDGgiCIhHCE6DEhgoBFg14iQBIMIiaQys3SZcoztKlZVB5N0zTLQ4ywNjdXYqRvbX8RjUYj4b2nT3717OlXkch+5ODw4PAgEo1Gjo4ODiMH4f3nEflf/eqXTru9o61roG+4f7i/LL8c8qCiqnJkeLSzs6u8ovatG3d2Pt19aPxo02Q0Wawfrq8b7Sa7y+l2u2xmq9vo9HmDHl/QZndbzS6H3et2uL1ef9AfCIWCu589/v4Pf/tP/tuf/83/+ttf/OLfnjz91bP9vafPnvzq66+ePPll+HDv5//yT29de31wdGx2emp6bmp+cWF0bKy2pa6muW5gdGz+wvLFixdnV69ML0wvLE4NLrw8v7C4vLg0Mzk7NTM/PDbe3dfXf3pg6MzI0OBQ/0BPX19PR3t7R3dH39Bgd+9AaV2lVKqHIuQJhILAsihLm5OTrlTK5UkquUwmi0uKPx4XE3cq9njMsRdfevHEsWPxcacyMlLSsjNz1bkigoDneYqDWoZhdTwCEAhQMBRX1vecOVtV1fjii8djE+JPxccnxSdU1NcYXeY//IMf/c3//qu//usf/97v/u6f/Nmf/vSnP/GYzd+AZG55ZWFuaGn+3Pj8yOqF8xeWFy8vLE3OLpxbGV9YHj2/MLE8Pjo9OnF6pLdzfGh8/PTqyoXF6UvzIwszk4sTvW9cW7716tW337///ubDdYvduWmzjZ+fZiFQyuRJMlmyMjVDlUFpaYZicrPVmVlZeWlqrVpHa2ma5liGYXU6WsPqaJrlAQcJywLMQcgChuU4nuV5KHLYAAWYL0BRwhATLPKAcIBnecwSoGGoZKVcpVDGnpK31Hf4LC6XxeS0Ooxmq3nN4jM7PXbHumnTuG50mh3f/s6Xl65cZWiOZmgBAb1AsFgAWD0AVHlZcVFRfr7EEJGUV5eXFBdhkE+LQOD5EqGos7GjvKQGCgQTgzovV66QQYYXUQFCIhEkQiDLE57kC0iEHACACHo9IgRjoQQiiUO8QESRIAkAgqAEaIFX56h1aSm6rGwqV0szLOA4ERGOpvVA8lo8BweRcHj/6ZNf/hqSg6PDw2jk8PDg4OAwchSJHEbC+89nLO/fvF9X09zZ29fT3dNYV1lSWtjb3T+/euHcwmxTQ8vGhsW/4zMZNy1G88OHm2ajyev2+f0Bt8XhMVodHo/d4bJanHaP1+8PPfr00x/96Hf/+4//4qc//cm//ezffrX3Vfhgb+8wHD7YD4efPd17uvfs6f7ek/3ws6PoQWR/z7hmnRiZXFpYnl+en52cnDx/fnJyZvT8+MTU7PzyxeXZ2aXpiaXl5fnllaHlqwNz45cvXliYW5qZX5qemR04fabvzEj/0FB3T393Z2d3T3d7e1d9fUN1XWNZRQ1GBAu0KAo6mucYhgeAElB2RppSIVMoVElKRVJSUlKCLCEp6XjcsZdeeuGlF16Mi49Va9N5wEEIIMMSImJRwACylI7SUjRkMSaCQAqKDaUlpTnZmhdefCHm2IudvR2//+M/3I/uP4k8+9XXX//H17/66tmzJ8+ePnn69Gc/+9dvQLK8Ore0dH51YX52YWZ+dXp5dWFl5ezqxfHRpd6Zy1PDo4MTrS3D893zcz3zM+fG56cm5zvHTp9dGpqamFiYn11ZXX5lceW1+w8+WF9be/jxutlktTsc9959d/L8VEFZRVZ2brIyRZOSq8vTURpao87VZGmZXB2jo2mGYbSUTsMwFMfoaIbleIABIAAiSCAnCBASHvAC1htIoaTXE70gEJGHgNEwmqzc7NSsvJxcWsOqUlIT5bKEuHgDA9bfW7ebrRvraxary/Kx3bXu9NhtFpNl82NzyBs0m21V5Q2cloEiRPmE50VE85Ig1pTVdza2lwnFhTpSJRRXF5bnF5UyegIQjzlSVVjb2dFbVFgOJcyxnEKhSlWlECQioEcQS5IkIlFAmEMCyxHIQVxSIpQUSSIvifkSBgKEUIDYgFiBlQrL8guKRYwFUWR1dJZCmaZMS8vMyc3NpVidgAmlZag8zrRhPziI7O9/vffsaSRysH94FD46ihxGDg4OwwdH+weH4Ujk4OgwGo3+6z//y7VXr1WUllUVFRYX5AtYX1nRdO3lS/fu3CoAYltbz+/87u9/+uix0+Lc3Fw3PTT6bb5gIOB1ub1We9Dre7zz+Dd+8MM/+bM/+1//+yf//ouf7YWfHRyEDw8jkYPwXuTp3uHe/mHkIHIQOQiHD8ORg/Cvk2LRSDQa/eGXv700MbV8YWpxaXlycnZkcvbszPzU3Pz8wtLiwsX5xaXFhaWVS3OL86vLC8uTSzPTi3Nj84tnpuaGzpzt6uxp7Oiubm5pbu0sq6rJryirqK4XDcU0A3gOCFhEGHMAZNFaimMhxFoIMzPSU+SK1NSstOQMpUKZdCo+LuZEbMzJ48ePHz9+/MSx4xmqVI7wfMH/Q9Z7BsdtXu3fFIvYt/fe0IH7BrC77J3cvstOSmwixd6r3Ktc5CbbEjtVLRfZKpYs18Qt7rFkyXGJHedJ8sQllpviJC6iuIX7fpDzzPj/YjCDGQwGX3D/cM51zznXYRGbjSIxmmUZSLF2hqQpm9WG4BjFEjhpDtTXTV15nUFp44tKXjr7xo+rP/zr3//66ttvv/rmwtdfff3VN//45p/ffvvtt99d+OrX6dbI9PTo9PTYtqnJmf6Jwa6JgZGx/oHJrVuGasdG+ocmx9r7ezp6N7X0dXV39XS2tze2Nne0No10bLm67bqJ3v6h9oHrpm685557d++cnb1/fteu+bm5+X179j724LHb7p1lc3O1UoVarraYzIhJbzCrbTYrZkEJlLCgiMGkNxvMuA3FbSiBUjiKE1aEICgcsBTPA55nAQt4CHnAswzLczQJUIPZajAjZsSi0RhVaosVMWhNhM3mCZQhCNI/MLlvee+BPfsX55fmZ2cXF/csLy4vLy3s2bv3kQce6u3uR8wowAFH8U6Qw3LOEpYvKy3xeQOVFZU5kCrlWTebkwPpHGcBzzgplOBolrUXlJW77A4Wg4xCrREIBQaNGkNRgiAIFONJwDN2gDM0QpE0yXKw3Ovic3NJHgCOx2maBjTHMBzP4hTldDryHLm8g+c4DrCMxaRTiCVisVAiVsjkYptWT1PAZDJY9ei+PQ9G1y+Fw6tra2uRWDS6HovGwrH1WDiyHolFIrFoJBa/bFl/4btvr7lqOs9pp4HdxjDOXHtXx5a7dty1bdtMcU7+noMHPvvq/Injj+9d2rd/cc8jDz969PiTzz37wpkz7/zlL5+c/+rLH1d/jkTXorFYLBKNRiORaCQSXousrUbCa7FYJBaPRtdjsfVoLBYNRyLhaDgaXotEw/F4/MvP/nHNVTNDA+0To5MDoxNbBwe3dPZtbuvp6uvv6+3rGRgeGtjW3zvY2zfSPzi2tXegs6+vo6+vpXdrbV2j2+vhc3OtELHn5LCAJSGFAkDTkCQJEpAERdEIQeOExYSiVhTBKROCqJXqbIlAIpNJxOJsgTA1OTk1KTk5MTkxcUNiYkJSQkJaZrrZZmZYFjNbFFqpAbVRNG130GwOQFHMZDITFMPBHLsjv7ppy9jM1SdffvrCf7797rsLX3397Weff/a3zz/9++ef/eP8F99+982FC999+83Xv44k4+PDI+NDoxNjoxPTo2PDk0NjY9O9QzOD41snx3rHJqbrh7t6e9r7x/qrtza3N7U2dTV0DLR3t4+01IzUbqod6Bi7eej6qavHb71z5x137bzn3t2z98/u2j27uLi8a3nR7fXqVVqDTm/RmlEtatFbbFaLzWxEjRbEhhptNqPVbLNZUBSjcAqzYZjBhiIIidMEA0g7hJAFOJnHOez2YsbpRHGMQHBIAIpmUIYhcRynCIsJCZZ69h5cbu/pmRq/YnF5ZWFhaWF+9+LC3OLi0u6l5ZWVlUeOPLy8a3dpcaUVt1UVl7sqAlXFFR6vt7jK5XEHikrKCx1l9uKSYmd5IV1kzy0qy68ocxTnwxwHbc8vLSvJKbADGqUxoUCsVmlwBNcbTBabGUcxGiEYisRxlMAIh93O2x08x1M0uNwAwwFotZOkE+d4hoIYBVAIWZRiKYy20xRBkjYEsRj0MqlUIBBLskUqjUqp1oglSrMV27+0EguHY9FoLBqLRGOR2Ppld7tIbD26Ho3Ef/nJx+Px819/MXPVTFlFpTdUXRHwlRe5h/rH55dXxrunhraO/fGjT/7454/3L+8/8sijZ94/97fPP/vu+ws/Xvz50trFtfDqLwZ6kcjapdW1yFpkPRKLxWKxaDQWjsQikWg0th5Zj0XCkbVwbC0aW4tGVi/35V9aW52bvb+9tXl0dHR0ZHJr38iWzt7Ghtb6zV0tHb2bN7XUbWqpbmitqW9qaG5p6ehqa+/a1LypvrW1ua2nobm51OWGNIvhJEnRkMWBgyQAg2MEpDiKpI2oFSVIzIqptQadxWJEEJlKIRAJMgUZKekbk9OSNyQnJCclbkxM3pCcmJicmJGeKtVIzaiNpnErZpEpFSKZWKKUGG0IDTmed9AMQ+M4gdJyuZ7KsT/+7BOrl374/vvvvv3+wt/+96+nX3/7nXPnPv3i02++Of/tP7/95rsL5785/ytIJkcnR4Yn+oYGhgaGJ8fHpyen+oYmegeHh0bGxoan+yc62qebB4fbB4Z7J7tnmhs3VXf5B0cbxuonNrV0dbU3+9r669sGZ3qHbr5lxy237Ljvrt07d95/zz07F+YXFvYt+2pr9Rq9UWfUqrWIwWrWWQ16vcViQvRWmwlBLShhs9oQ1IaiFI5jKGKxImYbhiNWHCVIHjJ2Mj/H6S72FzhLKQwiNoykKcZOMZCjaJblOJjjxElQAHMW79517NGjSwuLu+cW5hcWFhbn5+fmFxcXZmfnDuw79NRzT2/fcXtxUanb525sqqsNBIPuYE2oOhQIVXh9BID5TL6r0p3vzHc6yzjIu9hcj9tfWFhU5HQEyt1VFZUMy5psqCRbglkwluMwDMWtCIZTqA0jMBTFMQi5HJ4DkEUgSbGQBoyDo/NYnrJbGTugSA5nMAaQPEvQLEXRgL7skswwLEnbENxotBo0WplcIRZLVWqtyWiANvL5p5+Px+Or4fDa6g+XLv7r0mWJEo9G1qPhWHjtcvITCcfj8W+/++62W7c3BOvrahvy7PmhStct19+069772pq6x6enT5w8dejAgy+9+sp/Vn9Yi6yuRsLhtWh47dLa2mo4Eo7EotH1SCQajkQj4ehaNBaJrEfDkbVoNByLXo5gkUg8GomuRcLhaOS/9Zjx+FOnnmhqqR3u650YnR4aHO3vHWhr6Wxqamvv7G1t39LY3FjbWBeorQ94a+qD9XUNzbWNDfV1DU3NPW2dfa0d7SVlZRRJAw4CwPN2O4CQIHCKxCmMtJgsBrNFh5hUFrNCqzGoDTKJSJiRmZSclJyUnJ0lkEmECqVcozboLGaD1UQQGEVTOEpQFEWThF6lFopECrFMKpca9VobRgInx9CUUmdQqAxWEusc6Hn80WNHHz127sP3Pv/8f//y5z998dn/Xvjuuwv//OfX3379zfkvvv3215BMTQyPD4+PDY6ODw5PDI0ODY4MDA+NDA0Oj46MjowOjQ/3TE8NTfe29GydatvW3NTj29K0ZaC1c2vflu6OwfGre8ev8m8ZbBy6+aart9++/bbtd++8e+d9992ze2nXyq133c0UFhiMFoVBI5NJjXqDyoyoNDaz3mQ2m02IzWwwWrQmq9lmwTAUwXAEs6KIEUGtNhRFMYImKEDl5RQ6nJUUDsxGG4pSDGAZAHiW5wCEnIOGDhRFSRy9dvzKB/Y9sDS/tDA3P78wtzS3tDy7ODc/Nz+3e2VlZdfSnrbOwZrqmqbGxvr6Or8/5PWHgv5qnzdUXuEGGHTkFPrdwYqySlCchxK24rz8Cp+vzF1VWVVR4apw5DoJiumP82QAACAASURBVDToLSqFDENRhuWckGVwFCFwM0qgBI4ChqIAyXAYCymKphiOIkk7JAvz8gANIUFChsF4gBMUR5EUz1IQYiRBUxgAFEUBSFD5LOfkGIxicJwiEAqzEUa9dnx85MefL8bj8YsX/ufnr8+tXfwuuh6Prsci67G1aORSNBL5ZclG4vH4jz/+uOvu+ypLysvLS1sa2++47bYdN13f39QzMzp617079z9w4P0P3wtHopHwpbXwWiQSjUYvlxtHIuuR6PpaLBaNROOXHVwisWg0Eo5E1iLRcHg9HFmPhtejkWgkHL2sSsLh8KV4PP7B2+/1dYz19PZPjk31jo729A93bdm6pbGlsbGxvrGpubmlcVOTPxByV3qLqzzF7kC5z19XW9/Y1Nq1ta+zq6e0soKEkGVYAHgGQorAbBazQmtQydUqiVQgE4mkYrVGI1Oo9UqVSCDKSs9WSJVaow6z4jxuzyEdkHEU5ufnsxxLOxmOoxmCwEmKoK1mk1QiEAklIok4W5gtlEjUBh1CETRN8hBnnDkFVeXlLk9bR++zL/7mq39+/e9/f//Tf/71448/fn/h+/Of/+Pd0+cOLj78a0gGh8dHxobHhraOdUyOj40PjI/1j00Mjo+MjY1MjA9NTHdc1bW5t652U/3U5q7eTSNNw31dQ71No3Wh9tbxbduuv27H4Pj0Fddtv/G2O7bfdfed99yzc+d99943tzi3eN3Vt9IEq9Vq1CajUCpQqXUGrUmnMWh0Zr3BYNYZtEqtUqIyqxQmk8Fgs6EoQpMYidEEDgiMwjEaUhykGJoBLMNwzhzO6bQzHEuyFMUCmrJzgMIZxIywJD2xdXRpz96VhcWV+cW5pcWF3fOLcwuzs3OLs7sOPbhv+523FhYU5eTmVpWV1flrvYGQL+Auzs/J552lOQUFtpy83PJCV3lVcVVebiEHne4yT9Ab9HgDFX5fWaWbhBTFYAqZ0qQxEhgGKJrjeQLFrVYbSmIIQ+I4DgEALIAMy5AMypAAoiRCsiWlfE4expAEZHHAIxhmpyjaQRI0DgEkMRrFaYIkUNSC4QRJECiBApImMVyj1ZiMRpPBcustd0Wi8djFL1e//TBy6d+RaCwaW4/G1sOxWDQai8XW/1sQuRqPx//9rwvXXnXdxODUPbvuv3du99zC3P6lxUOH9h87+fhvn3/hH1+dj8bjkXAkHF4Lh1fD4YuRtUuRSDgSXYvG1iKxSCQci4Yj4WgsEo1GouFwNByJRSKRtUgkHIlGYuuXZ0n84mERi69/9+Xno33D5X5fe1vb0NBo38Dwlv7evt7ehvbNdfW1NXUNNY31fn/A7Q3ku7zF5eW5lVWOMndpQWmp11dc4QfAabVaERy1YYhBrzHqdXKpRJAlEmZnCSQioViSmZ6RnJwmEosNWiVKWCgIiisqKlxehsfzCgqqit0Ugec78vJycmgGYjQOHARgKBLHbTil0KmlcpFIJs6WiATCbLFApNaoLFajjURYR26g2ldVVbWlfcurZ9668P3X31/45q8f/+2ZZ55fXjp0/z33X7vtBqsO/gqSieHJ3onxgcnBgYme8dHxkaHx4cGx/sGxkfGJ6anJkfHJ/onO/rHNXd1dQx1drZMtjT31vVuqx/vatwx09vf1XLV1enjgmqtvuuXmHTu279hx5x333L3z/nvvm11YmL/5jnscuaUqldakNamkcqlSZlZprWKtRqtTaLVGpd6s1WnUOr1CbVAqNQYjZkEQFENRgsBIFAM4CgAOIQ1YQNKQnhqecHtcOIFCB8VAQNAAsCyB4wRFICTe3rx5z8rS/MLc/Pz87MLi/Pzi/Pzc3MLs3Ozc3uX9Q/0DVqvRiiIUzhXkFLrdnrKSfDuPkwDYYWEhWpmb5+EK86rKy/wub6nP7/cGg/5ar99XHQhUuf2cg7farGKxCLdYAUFTFCAohiBIAsVphsYwFLFiJEsDSLJ2HocEzXM8y5AERAGgaQyyELA8zXAMCTiS43IgSRIAoSkCEBRNopjebNIZLAatSavXGPRaqUImliisJnNGWqYoW7bj1vvOf/llNLoajsSi0Wg0Eg3HYpHYeiQSC0fXI9H1/5vPeP5vnz/9xKkTx04dPnrswcNHjh47fvLkyaNPnHrylRfe+v2bf//000h0PRaNrUUurUXCa+Hw2upqOLx6KboajkQjkUgkGo1EY9HIWmRtLRINr8Via9FYNBy5dHlwV/SyQ/5aJBpeDV+MxMKR1Z923X2/x18dCtWFausamxqbO7raOrs3tbQ2NDU3bWptbGqubmgO1W8OVlf7/AGfJ5Rb5MJREsNQlKIIlERMFq3aJNWphTKxRCROy8pIS81IT01NT89I2ZiRlSVRy3UEy+T5qyr8LkdhXm55uScYAjkOR6G9vqGxtKyExpiKEldpsJwvYFmehxy8nLgbEatII8uWicUSiVAmyRYLJWKpUCoRCqVKjc6Rl1NeUUHj4LY77/r7//71tZdfe+OtszOj1wlSjSnpmRTnyLH/GpKxkcnhsYnh4fHJsSu2jU51j/T1jQ2PjI2NT05Pj8+MD2wbGRoZH+/vG5kZm2npHQ60+BuGW7u29Ld1ba7v2Nw1PTlwVedN147fdPv1t1+//dbbdtx556333bT9jvn777/l7rtgYalOqDJKlAa5XKUQoUaDTqHRyyUGhVqr1ll1Jq1SbVCrLDq90WCw2Ww2FKdQkrDiKIYSGIIRBEUBCmMABgc6uvML8nCSpADKMoCkSYqjUIpBWQxn0NHulj0ri7vnF2YX5uZ2zy3NL87PLszN715cWNi3vNSxuV2v0eutFtSG2miG5HOKmJy8kuKSoorSEldpYWlxhbvC5QsEvDXeYMAbrPQFqoIhl8sXCPhdPq/D4TTqDAqJDMcxmgAMxzGQRa2EzWyiMArDMBzDTRajxYqQBAOcOXQOxzooFrCMiScBxHgS0DgHIMs7IMczHMOQ0GbFcAxjIAFI2ma0WsxmxGbBMBuBowqlSiIVm60mhVKxcUOCNFN24sQLlz9WNBaLRaNr0Wgkuh4Ox9bCkbVINL6+vh5f/+DcB8cePnHqqSdPPXv88VMnX3zllReff+43L/zuySdefO31N86ceeeTjz9ZXf05GotGIpcul+WHw5cup1fhcCQcDkfWf9lGi4Qv3/jFIGwtHLkU/nktfDESvnQpfGktsnpp7ae1tYvxeOzoseMN1Y0NDXWO4kKOzXE6C0pLKgO+6oaGTZs3bW7d1NG8ubejr39ze0t9Y31NY1OwurHQFSjILWMhJGgGs6JGuVYilWTKhanpmSkbklISk1KSE7Mys8woWl5eFXQFqtyuInew2Otjc4tJe4HL43I68yDDhTz+2pqagvy8AsCW5ldWuHxFeTk4Q1E8B1kGJUmpUp0tlkskEpFELJLKJTKJSCQUZGcLRNlKuRKxWTCMzsnPv3rsKl9p3fZ75//w8VmfryYhIUWj1zly2F9DMjYxPDQyMDg9MDo9PrRtYnxqZGayc7JnaHRwfHR8ZHh0bGC0s69j69jAwOT41rGtLZtaB9uu2tI51raptal289V9121tvv36/ttvue3Oq668/ZaZm7Zff/v2q3fcfff9N9x1D253KgSZaqlEIpXIBSKtQmHUqRCZzig3ajVGi9qiUyqUSpnZbDZadQajFrHaUJTEERLgOKBxioEEwVAEwxCUx+UGwEExkOIh6WQYSDAsSpKAAICm0NHOzr179s/NLywuzC/OLs3PL83OzS0t7FpcXNyzcmBTR6vSoEcxhASEPa+EYdmi4uKA1x8oq/a5AoGArzZYX+MP1VRXh7zBoCfg9flCoUB1IBAIVedWuEmUUUrFepWKpwAH7DgEBE0YzRaj0UKgOEUyDE5ZTCalUWdG0ZKiimK+ABIczxJ5FKBZSDgoBkCGxgHNAMADhmVYSNIYakNojAA0IDASxy6PbwEMAZQSuUQsMGkNSrUqJTHB5/J8+uU/Pn7/k88//zIej4ejsXA0thaOhsPR8FosGovH4/GP//jnvcsrhw8/eurZZ5556dTvXn7+zNun33rzjd+fPvv6K79/69XXT58+894f3v3+3xdisUgkFgtHouHLyiQSi0ZjkUh0LRyORMKx6HokGo2EI2vhtXBk7fK+Vzi8uhZZjYZXY7FwPB6LxiPr8ej6ejgej7/5zO8qiDKzQadRS4xGK04QKIEyDCjOLS4pL6+paWho2tKyuX1T0+aGuqaahuaG1paGxsZKdwjmlqAEqtTJRUKhIDMrJT01aWNSanKyXCCmGcZRWVrdULepsamuuqbK7c6tchW6g7CgGDjtQV+gtKKUgHhBfn5Fhac0Nx/QDCBZjnM4nCwBGchCSFMEgRlMeolYLFdIlTKlTCRSyeQSiShbIMgQZKakp2cKhUaDSaXRKRT6tNRsG0698PrLv3v+RQpzGMxaHMN/BcnM1Hj3+EhwurdrpmdkemRscGZ0fKpvfLR3aKxzdLBnauvwVG/7eOvI4MDE0HTT1EzXti1dre1tXeMt/f2bGsY7g1dtHRgb6Ju+8ZY7b73m1htuvPnO2+/csePunffNX3HjTaQNkwpFMqlIJhLJRFKlSqFWaQwyvUqnUsqVRqXUrNIYlRrUZDAZ9Gq92mSxWhCERHFIUBQFAcHQGMNAQLIEwWCQ4yieolhIcJABLATAztKAoa1WZHN1896lA3OLSwuz8/Ozi/Pzi7sW5uYXdi3MzT548LGevn6DScNzbMAXKM8r4WlQVVlRG6gJBH3eQCDg9dT4A16PP+CvDvlrvR6/2+2urg5tam7y+/wF0IFbUbFQZLMgEAKWhYBiCAQ3ma1WC4ogKE2QpA0x6tUqs86M2HK4/Hze6UBxlkIJmiV4O+/I4Vg7wwEIOY7hAWkHgGVYQGAkjuA0QUEAWZanAOR4J25AJVnZcrFUIZUJsoUYip44eXL/3sMMzm9p6vvi8/OXOYlEYpFwLLYeX4/F3j/94eFDR48ePfrUU888/9vnT595+8zbb//m5AsvPPni2XNnPvjg/ZdffeV3r79+5u0z57/+JhKLRiLRXyJF5L8jhsLRy+IjGo1Eo+vheDy6vr4eX4/H19fjsXAksnrp4k//+dc3//jqLx9+9IfT7z731G8efuihhfuWtrYOqoT6xISEhISEtLR0mxWhOMbBUyzHswzILyj3VwXLC8rzykq43JxcvsiZk89yuTQGLHqzQqHIysxK3piWkpKWujFdpVQShK28srS2cVNNU3NNXY03EPT5An5/0OWrKvMF8orL8qCz0uV3+yo5O01RsAwW5+QWYxwgGZpgIcVSHMWzAKIISVMkJAm1TC4US2Q6tVIlE4lEYqlEKJKIhaKsbGFWtkgiFolEgkyBIDsjW5CefcMdt5z/x6djW4al2RrEgP0KkqGJodap3q1TA73jnb3begbGuycmBkaHxreOjWyd6B+Y6u+faB6ZGh4fnxifGByfHusf7Rvo2drRO97c1tG9eXJLoGVrQ11nZ8f1N9217do7br7zzru337Xj9h2z989fceU1CEooNSa1WqVWiHVKhUYmUypUWpVJadKpVQqNXmnS69QajUYtt+nMFovNYLRYjFYzYgMUDWkOUBzLApaBNEXzHODtdp6lAKBInCIIQNMMxRGondSZkar8irmduxeWl+d2Ly4szC8szS3P71mYnZ2fnT380GPDV1xjRLCCgmK3v5aheZagHUWlLl8gEPBVB6oD3qDP4/O5PH6fv9Ln9fl9Pk/Q6/EFa2oDvoCT4bU6g1KuBgzHQQYAjmftGI5otHqz2WhBURLHbEa9VCmzmswEhjOQh4zdTpAMi5EQAjvkWI4HDgDskGUZyBEYRREMQdAkBlAcRwga0AASNM6yBGC1Gr1QKMrIzEpLzcxKzbYzDr87lJEqSkhIyE7NbKrf/Pe/fxqPxyPRaDS6vh6LfviHDw/ue+Do8WO/efa3T506+eyTT5x++61XXn755NGnX33ljXfePfPue+dee/3N02fOnv796Y8+/vNaOBqNRMPRSCQSiUVj4fV45Jf+x/h6PB5bj0XXYz+vXvzn9//+7LPz7599//knf3N0/+G779w5OXhdg6+tzFHEEwUWPaZQarJE0pRsYVpG9obE5MvFsxuTNiqkMp3FYEQxwkYQLA9JFkERk8WiUakVcp1EpMjMFkpkipSNGakZWVK5wmzDeEcegZGAtXt8/samTfVNm6qra2trq/3BoCcQ9PsDLpe7rKrKXVnusPMFxe5yXyCvrJDEETuZX2IvZ/LsPKTzcjkMUDROMSxJMoCiSMDTJrNFKBRL5RK5WpotFInEMpFUIhFJJSJJVlpWtkiULc6WiiTiLIHZYpndu3j+2y/nd+4Sp8lEGb92lR8aHB+cnJgc65sYGR0eHRwdHZ4cv6JvbHJ0ZnhyYnJw9IpNI8PdE6P9090jM90z04MdE73tg21dPVsG2jonx3q7BrvremvbazZvGxm79tadd9x25/abbrtt2x333Xv/1My0EcG0Sh2qMWllcrNWo5QqVQqZTamzKlUWjdqm02qVWp1Gp1MrzAYdarZgBgQzWa1GG2HD7RTr5Hie52iGK8ot9BS6c8hcioaQoGicZikAaAYwLIR2s95cnFd43/27lvetzM/OrizuXV5aWZxbXlxYXFxceujQ4a3doyTJFlZUlLncxaAgl+JzKyoqXV5vlaeissRV5Q74a4LBgNvv89eE6kM1NaFavz/g8/qKyspxjFFIZGaTic3hHRywM4ydYxEcMxn0FrPNZkVIFLdaELXOhFgxmmQoFtIIyxP5JKAYnmEgwzA0DyGkAQ05nrYzFEGSFI0xtA3HbFaSxBma5UgCQoqkSJ1cKRGLzDqDw56r0CozNqYlJmzYmJKYlpqUsTE5dWNGdbD6/Bf/iMfjsVj8o/c/Pnrk8QcffujQwUeOHHn8xBMnnjlx9MnHTz3+xIkXXnrq9++ePvPO2bPv/OHs2XPvvHP28RMnjz5y7MfVX4bQxuLxWDRycfXiF5+d/+v/fPr+2x+8+MxLj608du9d99wwc8NQ20C9vzUX5iNqU3Fxlc/vz06VJCQkJCYkJCVlbEzZKMgUiIVyiVSm15s0GoNQJExPTfsFlbR0kViSkZqeLRCKxDKBSJGRJU5Ny0xITNiYntnc1r3yyIFrr7neXe4jaMrhyKkqc5WVlpS6yys9voCvpqGhoa6+oaau1lMd9IT8roC30hPyeoMVHldRQZ7H5fYH6lyuChogvJMt91e53ME8wDs4ez7r4FiaYXiaIQkSo2icIgiVUSmVSiQyqUAizMxME0sEYqk4Iz1jY3JK9sY0YbYgMzVdmC0YGBs688ez58+fX96zIhdq0zem/QqSkaHRkf6xrVv6h0cmhkc6RwaH2nuHhvqHR6a2Ds8M9A6PDYwPXjk1OTU9MzF1Tf9QV/dI3cREe8/0WEtPz/hIe2//ls3tm3rbxno6xweGRm/YvmN0+s7WrTfefPNtPePDOptVK5Xr5UqlWK6TKeQSuUEqs6q0NrnOqjVbTEaDxqRTGdV6ndagMSIWFEUJq9lisphMNhIlWACdvINhHbmOwnxod1IshJAhIccBAFmKoBkaMDRtVunz84rvv3fn/j0ri/OzS7PLi0src4tz83NzD+x7YP/eB6vrmiFf7PJ4nPnFFfYyd66n1O2urHB7K6vKSosryiq9Xr/XG/B7fUFvwOsO+qqDNdV1dcGa4pJCvU4jEUtZksqx8xxrZ1mG4SkUx01mk8VmwVDEarbaLIjBaPml6ZKHkKYwlGEAwFkCAJyzQ4qmSJZhIcPTPMNAQEGS5HGSxGwWAkEIBtAMDQHU603KDFlpYcHcws7Djx+94dbrcYpITNyQkpKckpgoEGSLZdLk5ORNwab33v34o/c+PHns6Sefff7Awf3XT1y5Mrdw6tQTT504eeThY888+8y5t9985513/vDu+x9+8OF7H/3x1Vff2L+82Nfed+DA4bNvnzt25KkHDjx8/bY7pq++cXbvQ1u3dJczboYsyqNyAUmz+YUej792U2jrRO/ktskDhx+677575WKpXC5CEMRiQSwGI2IlSwoqPV6Xv66mpq6muKykqCDfarFmpmckJSZlpadnpGWmZmVnCMSCTFFaerbaYipxl+Ao2P/A8Xg8funntReefbEkr8JsNmGIladAVXlVSUlVYXl5wOevC1UHfKFAMFQXqvN4fVUev6e63u+pdpaWF3urakM1HrffnutkWSbXVRCorCyFfA5wlhRXeSrcnNOOIziGoPYcQNEURqIGs1EslgrFgoy0NLEoy6DXpyQlpwgEucX5BIZnpGYTAD584tFP//73L/5xfmHPPlG2PiU55VeQjI4NDY4MDg5PTk5t6x7r2trd1DPRMz29bWhiaGSwr3+yb3Lb0OjMwOi2/v5tw20dPUMdLf2d/d0Tg8H2YHtdS6Czv761p69n5qqpq8db+7ZddcvVV+yYntp+5c23dvd2WwyoQac3KXQahUQmFUnEIpVMatAYjDojYrZiRsSs1qlVapPWaDPbrL9MALJarSaL1WK12nCchCx08M5cey6OoCTAIUcAjoUcy0CWJiiaoRCC1OvNxaWl995zz9LSnoW5hfm52fn5heWF/Qtzcw8ffGhhYU9tfXO521dYVM6QjJ0BFSWVZeXFhWUVbpfX7Q6UV7mDnmDQ5fP7Av5Kn7fc6/V762prmhs2F+bnCcTZOrXezkCOYuzQCZ12lCVRFLVarYjVajQZZTKxVqNHEYRECIpiaABIu50icRoyOE1BkuRZlqFZCBmeITkashAAmoEkYEgKRQkraqMplnXYMZIUZ2eplcobrr/2N8898eTjR55//rfX3XitUq5ISEhITEoRiaRGrT47W5CQkFCYU7qysPfUc88++9Lzr/zupbuuvHJ+bvGJp587eeLJ448ef+u1N86de//0279/7w9nP/roo48++fPrr7150403c7TTbMZpEppVmFSoSEhISpfqDp145jfPPb24vPLgkeMvvv7a2+dO//Gv/3P+wlff//ivteileDwejUce2bsPoqS9MLe1s7u+qSm/qJBm8JzcAl+wbnNDU1NjfXVtjcflLXDkQ8jabFalSqk3G7VGTCBTyzRqo0lX29ryp88/3X7ljUVO96lnfxuNx6OR8O0zt+I2hqRJlskvLPS53L5Kt6u6rrYmVOP1eF2+YGUgFHR7il0lVaFgXW1DhcftCvibmhvra+v9vgCk7AyPuzx5Fe6ywsrKPLc3v6TUASGK4yqLpSroLykqM9gQi82skEpEYpFULJXJJHq9GeY6R64cffCJY5sbuhQyVcvU8Bvn3vzrn//nr//793t37JYIVRtTf+2WMjI+MjY2PDM+NTo9Njg50DfQ3jfQPTrWNzAx0t/fMz4+1D3VsHW0s2d6S+9k6+BA55bG9trGtvax7i1Dtf1tPc1b2qo3NXe29fW39w1uGhrY2tvXcdX48LU77rm9pb1ep9WodTqFVCyVSeVypVgoEkoEGpXWpjegZhOOYFaDUWfUGo0Gm9mCWC0Wo8VqtmGIhUBQDEEwFKUIhgGsIxfkMBCzMhAh83k7zOVpHrCAg3YAAGkymoschffePTu/sndxaXllYWVxYc/S0v65xfmD+x66656doUCooKTSTrJOls7Jz6mqcgWC/lAw5HX53L5qtzcQ8FV7Kyq8VaVun9fjC9QG6kKBmupQPc5QWdkZqJlgAEcDjoIcncNAO8AwHLESRq1ZLlPLJFK1RoGgGEHRgAMkgNDBOCHOMCRrxwFP8izPUqwdBywJAUMCmiFxkqEZO2BpAlitGKBwlodGg1GYsdHJOw49cOjo8aNHDj984sTJgw8eKCjIT0tKT0tNTU5MycoWZAoyExISLFpk5+279u3b/6c/f/w/f/rzfXfdec/u2QOHHjhx/PiJE0++9tqb595758yZN8+9e+bjjz/+6KM/vvTqS33dw0qZVm+zmG2YRCjKTsuQKeSZWVlDfVP/VSX/vyMWjcfXI2uXdtx6G8c5MJrgqZxcZz7IszO5kM/Ng7CgtMJdHaquDVbzfA5K4iTN0AwJWJokaZKkNWodzuAms0Eh1zfWtlcWuNIzBW09/f+5+FM8Hj/3+z+01ncBBlgIrLiiMhD0VXjcnlCopra2JuAtD/gKfFV+T1WF3xWorm5u3FRf1xCqq25obGysaw74goBzkByoLC92VfkKKyvLq8ohDQFnpwGwoqjd4XR53SygLSgq0SoFArFYIs0QZBmNtttmd3321V/OvX2mbVOfWWvq7Op88okn3nvvvfc+eG9gy6QgTZGZ9ev23dHh8YnB0fGh0e6Z1u7pto7J6f6Bod6Jtq7x3s7pieHRse7R6uFt3b3jo5vbuns6Nvd1NG5taRvc3NU90zXQ39s3tLW+s29T60xrZ/Nwd11Ha3/95qHunukrJm6uqvZbLCab0aCUiSRSsVQslcvUGqlMJZEbdHqjyYyazLjFaDZYjQqjRW80mUwmhRY12igbCjEUojiDQ0hyFMcyFAEoDKdKOGsuj0LWzkIesCzP8nYIodVkKaCcO2+bnVvZt7Swb8/ivpXlleXFpcXF5YOHHrjyqpmqMhfL2wkSz4H2qlJvyOMPharr6mqrAzU+f8jn9tX5QjVeX8jvDQQbvIGagCdUG6wJun0anVouF0OcARTL2wHHMjQHeIYjbLhGaTRozGqNUSOTW4161IYzELAUYEkOUBRHATtFc5AhOEixLAA0R0KOoCBNAYKhCYZ2AIYFgIYUQeEUYTTZFCK5IlvQ5K99/PFjR44fffzI0aNHjx89drymri4lNf2XHaTUNJFMnJySLEwTljsrqgP1hx8+9uLzLz5w8KGZ8StuuumGI48eOXns6MsvvXju7Ll33jl77t1333rjrZdeePqNs79//e03x4aHGOjAcUprNRhNZpyiLFYLijO/e/2Ny8J95uE9LQAAIABJREFUPb4eiUfC/2XkUuTSWiwcj8fvvus+C4JiDMUBjqEI1IryjvyGxmZ3IFTk89U3NGza1ORyVUKYA/ILAA95yOuVBrlYKBGJ9UZdekbmfxtjE5I3brSi1G/fOB2Px3/++eJEzxValdmC2PicnNIKb3Glx+31uauDpQFfpS9QVOn2eFyBUNDvCdZW11YH633B2mBDdSgQ9HjchbkOHNJFFYV+t8fldZUX5TsBQdo5B8kRBIEiuL+lpiYYIBHaZDZLxFKRRJiVneGqrj52/MQzv3nuoYcfC5VX6zXGitKyxx579A9/fO/lV16u8TZmpWb9v5pkdGh4oG9ouHu4f7x/aHRwaHJqZHxwcmp0Zmp4dPzKodHpoemW/tHOzY0dLe319S3tfVsmJ7oH+kITm3sHR6bb6tt6N28d6ugdrZ/sru+sq/e19Iw1bZ3obu66pqiw2KzXatQKhVSmkyoseoNBa7QqtCqRQqJVmUx6xGIxGNQajc6kMJu1BrPRYlSYTDqtzmJGbFYSpRiQw7AQQpIiCJykCZLH8RyMYRx2CDmOdrDQwdKsw2qyAkjefPtNcyvLu3fNLiyurMzvndu9e3lxZXHPcn3LJpbKQzCbg2cLGae70O33+v3eUNAfCAVDIX/I73OHfIGaYG1DdW1NqC7o93k8gbq6huKCXIlYYNCbIYQQQA5Sdo5hOTsOoNGMqeRinVItlWvlCglhs3I4y0IHQVGcnUMgh9F2B7ATDCR4jgEQcCRhh5BjOcCxDKBxAAGN0RTJUBzHoDgtkanFwmxoxe665c4nnzz1xPGjRx858sCBB6698jo7m4PyJJ/nFAjF6RnpGVnZqRtTNmxISEncIBKIu/qGX33l+WeeeGrrlpHrb775wL59R44eeeK3L7715pnXX3v9hVdef+rki6d///Y/f/ohHo9///03107PMASHO3icQdU6tVynxCxYa1PHiUdPvXv6gwsXfoiEoxf++e/33v7jmy+d+SkcW4/HV3/+8crxK/QGM8LAnMqKirIKG0YgkK6trm9ta/cGa4qKK/MKc/McMJfjfNVud5XLZkDFQrFQIExOSt6QkJCQ8H/d4wkbEhI2JCdde8td4Vg4Ho8fWX4YN0Kco2jIUiDfmVtYUVhAFxXk+avqg3UBX02V2+0NBqu8/kp3oMTlqvB7QzU1oUCNz+fzB/2c004Ce25BQUFVSW6pCzjtvIPkSBxFbBggG4N1hfYKmqQxBFfJNFlZmWYrdvvu2aefeWrbyHVXbL/ZV16tlOrVeuPupT1//+KvTz3+HMQrUlIzk5N+nW71DfYPDQ0Mj4wPDk+MDY7MTE5Ojk1MDE9OjU1PjU5fPT0+c8UNnRNjHZu9A92NI5Odvd1X1dRsaWnt6h+aGJ4Z7O5vG5ma7rlipvWqtpbeUGP95saBttH+G4YmrqYAJhYLpGKxUihWCWU2o9WsMxqUaoVQpFAorRq1yWzWao1qpclgNJk1JqPFiiGI1WIym01mow23YCQOMcgQDGBolmI4DKcxSJMcyzp4ErIog5F2QAPWZLIACG+5Y8fy3pXdi/funpufnZ9fXFh58NBDt996p8PhoUjIIjYH6eDsbGlJqdvrd1e4fR5/TaAm6K8JBAI+rz8QDNY3NNTV1tcGampqausaGhkaikUiCqEYABiS5Rg74FgaMARNWowWtUYpksoVMo3JYEARG01QFOBQnAYUAZ2A5njI8SQPMcByDAsBTUKGZjkOchRJ0yTJ4wwgOZoDNMtSVkIiyhJJJcNDY8dOnDz8yGPHjx5/7NFHZ3fNbmnr3NTctGt+9olnn77u+msRHElKStm4ISVxQ2JCQoJKo7rz/rt/99rLe5f3zS8sHzrwwOTMLXP79jx27PFjj5w4cvTxt8+e/vKbr366+NPF1f/8+MO/4pG1r778bOaKq3jWYedZm8UgU0jl2eLMjRnCNKlNTwU8dVtb+lsCdXYkRy237NnzcDwe//b8FwFPrUanRygC8LTTYbdzOVbExhbllLoqaYKxWVArgmKolSYQLocBDK3WGIRSSfrG9MSEDQm/nP+9JCQkJCQEqjed//5CPB79+otPm0NbbFaIAJJw4AyJUwROU1iOE3r8garqOrenOhSsLff78z3+YldVpbcqWNMQrGnwB7yBgL+4qgLnnTznJEiEzXFCLodiOYYAJMZotTqrBcNwmiBIA4GqdLqsjFS6oOjok0+defv0kcOP3H3XXTXuRoMeQRj7ngce+PKLzx4/fMyiJjckJG/8fyDxB2ubQk3NNZs319fXBmtCVTW+Cn/QX1cXqm+qrm5vaevp6G1radva3tazpWNkeLBvrLd5oLOrv3vLyNjUyNS2oeGJ8enpq6+58orrrr2ye/qqttbWLePd13du7Vbq1CphllYu0imlColMJ1MZVUqpVC6ViBRSmUGhM2vMVgOi0Zl1OpNVbbOaLAhqRhArbrNhZgSzIpgVJxCKgAzB0ZQDIwBDA5ZiGJIBLM9DluEgS9E0imMEit9w5fZ9+/atLM8vLcwtLO5ZXjpw6OD+3u4BlKRIFgUsmk9Cu40tLin3+gN+r68uWB3w1/g9gZAvEPD4AsFQY0NjbaDO7wnUBmvr6pssGKmUyWkOcHYHDTnIs3aa4wFB05hNZ9IoNEqJQC01WHVmCkNoG0ZQNEHjNEES7C/2moCiGYblAORJmmeAHUIaQIZkGABoGlIUwGiGgrRRb87ISOfy+P0PHDz62NEDew89/ODhww89cujgwYMHH3zk0UdOnXrqqVNPvfjC8/fct8toQ/7vr4xZLQcO7D0wv2/Htbc/+9zJY48+vO26O3YtLR46uOeJJ0/95e9/uxT+ORoNr176+YefvvvP9+d//Nd36+vhP33y8fjQxFVXXjE+NhwI1XEMo9QopWJxUmLS5dcm/nc1iwWKhw8/fvqddypyvRaDiaFxHgCMpGmGL2AcDAspSMMcWFJSmp+by3I0RVE2g82qNhlVZmG2aENCYkJCwoZfh5HLhwUhz/75o/V4JB5fP7TyYC4s4iCNUYjZgqotFookWB6v9JRXBWpD/pr6moZgIBTwed0etzfo99aEvJ6A2+MN+oJef7WjANodBLATBI8yNMNypXn5ZYBkbAaDSCEy2IwUTWMUMJjNwuxMK0Uu7NvzwXtn3n//3WcePzk+OJaXVzE6de3rp1/79LP/PbjwkFGJJSYmJaX8GhKFUqFVqFRyhUYtVclVErFCKFEoFGqdVqmVq/VavVVvNOutGEpRCMXhPE1BhuLtbA4FISBgDsEX5BSXFlVWFHurPXX11f6Q219dXVNUUCKUKXRiqUUsV6sVBo3arNFqRHK1RqPRqYVCgU6qxvQmq9lmsBmsRr3NpLcZTTbUhqBW3IoiKGLBEKsFIRCMuezmyFAURZMsSeAYoAiaYjEIKI4CEGIUaTGZpwemlmf3zu2cW1heXtizdODAgfn5xVJXAMEtPI06OcjRLKC4Cre3qspdVu4tK/FVuj1el8df6a0N1tbU1tfVN9VV1wdC/rq6+mB1yKg2WbV6h52lWAfNMtAOILTTHI3jiF6pNEgUSplMLJQolToCQQBOAggxQOCApmiK4iDDcoCGLMNBGjA4AwFPAZ4EENIUTVEMCwDLABagJCWWKARCcefWzmOPHj76wOG9ex5aWTm0d2V5fs/eQ4cOHT708IP7Hzh4cN/Ro8eefva5G3dsx0kkKTl5Q8KGjPS08iJXT1P73M57Tz339NLS8qOHHz5+9NjzL7709T+/iq1Ho+FLq5d+Xl1bvXhp9dLFn1Yv/rwaDv/0w4+3Xbu9trahfXN7UXEVdDitFG5UaKQCcXJK8sb0tPTMtKQNCUlJiQkJCWKhpLI8UMSX0wwwWQ2IzYbacJVaqzPpjWaDxag3mq00wzidDASMUWcyGw0oYlVL1CmJG1PSU1ISkxISElIFmXqjfuPGlP+jJTE5ee+BA5d10PnPP+uobUKtVqvNprdaSEBCFrdzwBXy+utqa+vr6+oaQoHqKn+wyufx+fzemoC7JuALBoK+gN8fLCgoIBmOASzkIIvhxQXFXn+It+dQJKEyakQahQ1BMYLU6AzC7CyNVn/lzVe/fvrVDz/84P0PPzz22GM3XHfjo8ce/ehPH/31r3+7fts9aqU1c2PWxtRfz0wUikQCkUggEgjFQqFIlJmVlZ2ZnZ2dli3KzJaIBQKhRJgllYhkQqFCqpEKldmZWRKhWCIViEWCjEyRIFMoE4oUQpVOptIp9GqZwagxGwxmi0YjkwgEQolSKjEa9KjZiliNJoNRp1FK1XKRQKiTKAwatVmpM+mNVoPVrDeYLWbLZQNTBEVQBEVwxIqiCEqRFAdYloY0SZGUFdAopEiaYwiOQiDDsJAiKMSCektdzcHW5rr6xo76jq7G3p6+lsZ2O+sgAQNosoQvgrSTduS6fN4Sd1VBqTs3t7y8whP0h/yegC8QDPiD9TW19Q0NdfV19fW15eUVCrHaYrFxLEvzEHA0CQAAELCkyWJRyiUWrU6vN8gUMq1KY9EbCMzGsizJQprHGIaH0A6gnQEMx1AcBSlAUxxN04ABLGQdGKAZOws44OAwg9GUkpmGUmDX/NwTx48+9sCDe/bvW95/aHl+aWFuce/Snv37DywtLe1fWnlw/4Ejhx559plnd91/L00xiQmXxXyCWqO7YtuVM2NXTF913UMPPfyb3z7/z39/H1uPrYUj4fClS+G1S+HIWnh1be3SpYsX4+uxj899UFZQplQoLSZLWlaWSCwVicSpSSmZqakbE5NSkpM3bkxJ3JCYkpKcnJp8ObBIRUKdRp8tzM7MzMzKzEpOTEpISsrKTBdnpKekJicnJ8oUUoPBKBSKM4WCLIEgNTklKWFDWkbmhoTEDUnJ3k11S3vnr7x6JugPirKyfsm4gvU/XPwhFo/G4/Enj5xgKWi2mjASZTnIluXlFuV4awONm5pCddXBULUvGKgKhsq9VWVBb6ihLtjU6A8Ffb6AP+j3uqrsAJAMpDiWRUF+YV5FSRlDOSiGMsi1UoVMh1r1iE2tN8pkCqvNtv2eW15969VzZ9/55C+fvP/B+8cff+LUC8//6ZOPP/rwo46mCWmGVJCRkZaS+itIRFKxWCyTy6QSsViYLRFmC6QikVQkEotEEqlYJpLKpDKFTCqTSFUynVyk0kuVeplSIhPLpTKpWKKQylRimUKiNMuMOoVaq1SrVFqVTC9TKURSgVQq0eqUZsSK2jCrTmvQqfViiVYikoslerHcrDJY1HKzQa3R6E1yi81gRUxWHKMxlCRwHMdRHEMJnKJxiqFxBjI4gBgHGTuEPIM7Ac5zFAQsywGaxhCbzYwgqA3HEJvZZrZYTTaTzYpCwAAechxX7ixmCQZyoNztqvK6vFWeksoKl8fjCwSrA6HKUr+70l0XCPh9/gqfpybUkMcXyiQihMIAwzGQp1hIQNTOshQFLDbEYNAYtBqj2WxW6606tdVmwlGMIXEIAAMhxbKQYmnIsDzLsTSgCEBQDEWyEDh5B+uw43YGdVAQ2ikKVyjkWekZVb7qAwcf2ru4b/a++xfunp27f9fs/O7d9+2anV2eW94/N7e8PL9v/96V/SvLjx07ufu+3U4KJiQkXHZTS9yQqJWotXJV0Nc4NXTNq2+8GY/HI2uRS2vh1XBkLRy+FF5bW1tdXV2LxKIXL61eM7wtMSEpNTlbkCZITkpOSNiQlpSakXg5NbrcEZu4MSk5NSl5Y0py8obklIQNSQkJiQkbkn95JiEpMSE1baPNhhQVljA0RWC4WqYUiUTZAuHGDSn/lR+JCQkJUqW8ob3l3oXZR48cOXLk4X0LC7k0uAyJUCx95a234vF4NB7/+YefJ4Ym1Xo9RQOSsleUePylrmAgFKqucXtdLpfX7Q34gqHccm+xx1Ma8PhCIX9tXaimzlVVVlFZwjtYBlBEroOhc4py88pLPU7IAcDoVQaJSKYw6M0GrUIiVYulhAPs3rv41ssvv3PmzB8/+vDPf/3k7Olzr7/1+0/+8uezb58JupsyUkXZ2enpqb/e3RLJxAKRSCQWCYUCYZYoSyAUSYRSoVAik0okUolYIpbIJFKRWCRRyVQ6vV6vN6nEUpFMKBbJpGKpXCaWScRymVIi0cnVKrVcoZOoNf8fY+8VJctVng13mDzTXVW7Ynd1d3VX3Lt2qqruyeGcyXnOzIlCARBCAgFCgAkfYGywjcOHjTGyDQYbGZODweYjmGwBAiEUEZIlWfDZFgLphAndMydKZ/6LA7bl9f9r/XXXfVUX+1nP+4T9lmIqStHQCkHVCX1YtVwdmAVRNGW5KBXskmUVLTOvGsCsmqZj23q5ZOtV17A92w0D5AchCnwYBAFECFIWUkZJnTLGWBQlJIJ1FpJ+EkSMRoRFCQ2Z7zg117F9GLgh9qDj2DXHQQjSKIIINTweEgwjUq9H0wemD07Pjg5PzRycn51f6p+ZnTgwPT44NTY1Oz8/NzkzM7cwNz+/GDhBSdNgjBEjURRFcZ1Tzin3Ea1ZdrVaqVo1y6gVQbFWqtQ8F9OQhCxwcYAJjxhHhGBYT+r1OKGYEswJoTSkLE4I42FEEQ4HBpIQw3xeUCVhdGzsqqNXraydWFk5dHh+/erDV1174toTR4+sHz5ydONFhzdedN3xl9x68+ve8Lq3vvoNb7zuumvMYvm/TfnZVCrdk23XVa2sl2951Rv2zl68vH9579z5vQvnz188v3fxwt6Fi3vnLl66fPkbX/oWD+KCXxmbmV8+dPi6G1/x9nf879s/9PGPffrjh44eTqVSbZlsNpvOpLLZVDabzqRS6XQ6m8lkMun/khbZdBZ6/s033/L7t73r9f/rLW/5zd87tLLR19ubyWba0qlMKp1OpVOpdDbbtrCxfPtnPvyhj3z4tvfe9lfv+8v3v/8vV5eX2n/NgYePHD+1eebKOfzKN/7p4PhU1fb6eTLO6+MDA7NT8yPTcxPzs/OTs4vz88srK2NT09OzswsL88sLy8vLS+ura4vzM7PzswMjQzSgPEziZHRg8sDA9CSLOeNR0SuJOUHNy6am5AUBANWm3u+++/e+c8e3f/ijH973wP2PPPzwAw8+dM899zz+fx//5Ic/E7gDvXlJkPI9vc/PSYACFFmQJFGSZNArizkxL+UlWQKyLMsAqECRZEmUBSCqpmQ7dtmsSkDUgCQpoqgKggwAkGRZzysVpVSoVGtl0zIKerVYsu0acr2yWVUlXRIURdIsvejXfAwhCgJVMVRND0zXszzLLteqpluynZoXuC4OAkyJj0mAQhhgCAOOOSEURwFnPGbJAI0xoz6jIQtYhDljvhs4vu8Foe95vmu7tgPdIIpC3uCwQaKQs4jH9YjQOnMx5zzqb4yOziYHZianZ2fm52ZXlucXFudm5mZmZ2dnF0YOTBrFQrVajgfrPInrPElYHMWNJE48iKxK1XZcx3UrclFXDLNccyteTCKGmRN4MIQMRxHnjJE6j+M4wnEcxVEURxEjPGIJj0jMOfYbjahsVrryeVk3MCY4DCAJA8ZD7A8PNsbiUUZpCKFvB0EQYsw5GxgeHqYNSDiVDP0/QZLNZju7u8WeXGd3eyad6W7r/a23/v6Fi89e3N9vnT9/7tzFc+cv7p67sHfu/E9/9m8fu/0zn/zM39/z+IMPP/V/nzr9zN7FC/v7+5f2n9vf33/0p48OxI1UKpVJ/+qUp1NXkJFJpVLZdDqVSqfS6UxbFmjK/NLC33307770xS9+6tOf+MI/fu7PP/DB+shoNp1NZzOpdDqbSqdSKTvEb//Dd95+++23/fG73/MHf/qHt/35e9/33lted2ulUvvVy6cz11/70s99+gv3PfDomc3NH3znu0NDk7JZJLEX12lC+8cmDiwvL08uLU3Ozk/OzhwYG5k6cGB5fnl5fnV2fmF5cWV5aXl+fn56eiqK64TFPIoZa9SHYt5IOI0qRSvX19fZ0d4ldfN6MrM0F/cPvO2t/+vLX/3ad75353333vvAjx+65577773/3id+9ujvvPFdclepL9cjyUDIC89nEiCKkggAAHmQE/vyEugDuTzI5/sAALIky0BSJAlIqmLWKp7lOcVKWdPLslHSKrpZkoGoAkVXigWlVCybth2Yqm1qum4YlbJTMEwBCIrcq6i6odVc24WBhzyPQehWLEPTqqWS77hV17GtEizbdsmuuQ6BAY84piyklDJKUQB9hHwSEcYiTBiMQuQRn3DE+gmKGKUcBdhzfc8LoO/WLN+xAs8LWEx5fxzXo5hjHkc0RC5lhHJG6QBNRkdnJheXVlbWVg5trB85tra6tjS/PDO/ML20VB8ZVuW8Fzg8TnBEOYsjXudREid1x/eKBc2q2rbjVovlQrmiVsuFooFpSDGFCOEQERggdGUBPUcIIUYw4RSzJKE8JiyJeRzjOvVCBAS5ty9n1mxWb2DOIGOQNQiKBvv59IHhpF5nmPqQY0QDRD3XD6EVslqIEPRhoVBq72hPpdOdnR193d19fV29nZ0d7Z2pVKqtrft3fvtdFy88++z+fmvv/N7e+d2z5/c2dz/78U9/7v986dL+5f39/UvPXb60f/n8uQvbW83tnVazuXfu/IU7vnUHCvCvCeq/rNsrJlUmnU2lU13tHQmLbr7l5g/97d/efvvf/tZv/cHf/PWHP/7xj1z74hf15noz7dlMWzadTnd0dA0ODRw9dPXG8lXXrW5ctXxi5eiJ48ePXnX1Sw9OzXd3dqZSKbNW/Z23v3NqfOllt95670P3/eLpn//1Bz9sFjzN0LRysViouDWnv39gZnZ+enpsZHRkYGhieLg+ubB4cGF5anF54dChpYX5ubn5qbmZkOOABLUABpZPfK8Gfcv2zGKlUDaGhupveOObvvztr37la1+86aWvfOvb3/EPX/3it+7857vv/9GD//IvD//kkUcefvixhx+65uqb29sEEQBB1Tq7ns8kiixLQAJAyol5EQiiBCRZAkBSgQCAIANN0TRZlXVVNyuWpVomKFULpapqaqJcUi1dNwuqXBDMslIuVyuFomNppVq1UiobumLkc6KugErJrDo127V933V9FwVhxGNse4Yil4uGXan5tg99x/NqNdt2fcfznQCimHPOOKaUBhA6fuhjHBKaEExYP+VogIQJ4vUAUUY4Qz50bNcLfA8GVdfxXZ9gHPUnLE4SnjQ4xYQFvusHEEMKfdyIBjZW1g6tr6+trK0f2lhf3VhbWVmeX5qdmJsan2X1RFcVAimPY9xPMMdRkrAowlFSq1VN03CqNcd2ioVi0aoUqiWzpFlVCzGCCEUhQSgIPAghQThEGIUUExoRymLOaFLn9QhiRoOoXDDyuW5ZVsIA1ev9ccRGR0aHkzEK+6Okf256eigZ4wGn1MOxH8YUI0QDGhKCKYl5AyPa1d2ZzWZ72jo627IdXR0d2fZsW/qKK5XvFn7/995z9tyly/uXz509e/bCxR99597jS1ff8to3nd7cunxp//Ll/f39/db27tb2md293c3NrdPN1tO/fHpufDKVSmVT6bZfD0VX2CSbyXS2Z9OpVD4nLB1aede7/ui2P/nzN775bVddd8Ott77ilS+7fmL8oAC09vaujvaurq7unJSTVQmIckErFQsVUTEM2Sgall6xi2alu7M7lUrBwcHHTv7y85///O//ybu+96O7Hv3pz355+sn3vvtPxb58KpXq0yRJBrKu4iCA2EOUhhzRQT42PDo2OjY0OjE2Pj4xMjY1MTU+NxX2x9C1hxrJwYOTs3Mz11x/9Vt/8w3v/Is//vsvf/bHP31oq7l57sLuY4/85HUvecPrXv/Wf/rGV350/w/vfeiBHz/y4EM/efjRJx6/4yvfOUBX2ru6Pc+zq07+f3zHXZGBrF6ZrURNBpIsS0DWFGAokiKLplX2S44q64qkFiVVByqQNBMUVVHRRFCpWJphGMAwtKJZKJtyQdd02dAKRqlslCRJkKS8U6xAL/BhEHiO7wWBi6KQRSypFCsCEIpGwS1U/JrtBz4MoQ8Dx3HtWhU6XsJ4f1yPCEGIBCgMCEIhCXEY8H5CYxRDFkcxZRgTjMMwCFzbxyHFEHuu4zsej1g0cGX7FcUJ8zhGMAy8wKu5nu2GDI/2j4zR8Ymx6UNrRxbnFqYnpqfmF9iBgQE+4FS8ggYiwgZiHCeUNSIaRxxTHkbVcqVYNh3Pcx2nqhdc1XYc17PKNb3gYQgJxQiHHvShB0OECArjiET04PBAf5wwTlnCw4iEEULIUUVFyueqlQKOYxbWccgayVCDDjHIB6Oh+dGhBq6jKOYEcxTypA7rScSThEYJoY2IhgGSZbU91daZzrZnsp2ZjrZsNpNOtWXS6XQ6lUoBoP7O775ze3N7f3//5KnTN9xwkyjpKjBe87Lf+OQnPvXJj3/k61/45tO/PH323Lmz5861dlt7Z89+8E/el+/qS6VSmVQ68yv2aLsyemVSmWxbmwzk8QOTb/nD377tfX9266vffMsrXn39TTesLS1F/QM8jEFO72zr7m3vzgNZ0JU8EPuEXqGvL5fL5YQeURREIHXn+/L5XlHMpVIp03Xv/teHn/yPf7vje3f+8tQzJ0+d3to+ffLM6Y9+5KNHjqxWfNvxA1jxAxTOb6wefekLT7xw/eZX3HTTy258zW+8/h1v++03v/71v/POt7/3Q+/76Cf/9lOf+MzHP/bRb33rq3fdd++Djz74i5P/3jx75uKzrf3nzp+9fHareebM1plHHnz4LTe//o1ve+Mdd3/3Jw8/dP+PH7j7nrvvfuC+J376+Afe+3c1Lcrl+2oVy9CKgvj8cUsGAABRlGRVkFUgABnIQFRkQQRAVeSqWbIUQxdAUZJ0WcopkqSqJa2iK6apFwtlHciS0gc0QzcUrZxTi7JmaAVNlgGQAZDMgu56rlOza7YbeL7retgnOCC6WRPzqggVkOvXAAAgAElEQVQEU9OdquW4NvQRhiREEPqe59iBb8eY1hOGEszjmESMcEw4xsSJCYUuCoIQMZrwhBOGQuqHBHqQcsoIo1d6dh5KrtBRnUEW4ghTHhHEoefXLNtyPAwRCklI2aGFlYX5+dEDc8MHFngjptQ3VK1UNONGFEU84gQ3cIgJRRhC365ZtVI58CHyAks1DCFv6UXkBpWqZds2CTmFhHkwgK7rI+QzSiljfHx4hFHOOUt4QjHnNChapZ6+XlEUoOPSqM5gFHqEIERgGGN7pB8nUd2r1igJIR2kNCZxRJI6jDCJOSO8zuKDk9Oc1wEQe9rbOrKZbDaTTWeyqXQmlc6k0qlUqqurq1yrvv7lv/HoI49/9G8+VilW27Jt7dlUW7pLALmu3g5TqX38I59/9vJzF85fOru3+4mPfsYq1n4lQX41YmWymUx7WyaTbUunUh3dPUPTU694+Ut+682/+5rXvurml734+JHjQxMTBFMP+qVSqaent7Orrw8Imq7KqiEASRDErq6Ovp7uvu5uAciCJHaLoiADoIJsWwqoxje/989P/eKpr331jlObp1qt5tbW6e3Wzv7+5V/84t9vfMkNkPb310defOLau35y38+3fvlvz/z7U6eefPL0fzzTemrn7GZrd2f3QvPc5bPPPnvh2csXL+8/t7+/f3n/ucvPXbp44ezeud3WbutM88zpnc2TZ55+5szJh+9/6A3XvfHlr3r1HT+668c/+ckPf/ijH9597wMPPfjEE0/85pvf3aeURbEHyEJvT66rs/f5mkQS84IoCLIoAwUosiyJiiQCURLzClAVoPfJkiFLRdnQ9JKgiJIqyDpQ1VLRKBQ0TZM0RZEKsm4AVVOKmlioyaYCVFEBqgaqWrFasmu277iu7weu67t2YDt+sWwBIMtA0hTTqvqWYyPXhhBiRCLMKAwdP4C2zzD3kn7eiKIojCmJGaccM+gyTlgy6FAYY45ZnfAIYxR6fhgRFnHmY8JjRsIEMxJHMEI0DAmK6piFBEPObcfzPI+HIWFkbHBkaWlpYGxqenJmYXZ+fGAijrkkAs8JyFDM4/56xDjDGCMcRQEm1ZJRsWqI4MD1FaWYl/I9IK8YJc/1A9elhBGWIIRgEGAPU59SjCmvMxJzlkRRhFmM4wb0SA5IOaFH0XVEKAqZ63gQQeR5IYWE0yRmyXg/D+MwCEjEw7iOKMYhcjmsQs/zXRTGJKojiKoVuzefb29PZdKpbDrza/2QyqTTXZ09tlOrQnd8dqbOB/t6pI62jq7Ots7/qhum//DdH7zSa7zrGz/wKzz1vCedyba1dbRnO9o62ru6e7tkVVtcWnvlq15548tufOWrbrrhxS9cXl5vJP0I+pbvdgu93d2dsqLKsgLyQFZAHxBzopDr7RE6ervbOztyPb2ikBOFvCwACXS2tRul6je+f+fprZNf/NKXnnzqqZ3m1pntZzZ3TrbObz+3/9zH3v/BycnJ8eX51976midPPvXclYXI+5eefe7ZixcvXrhw9sKFC+fOnzt79tzZ8629vdbu3rm93XPNvVar1Wq2dputnTPN5tPNMyc3Tz5z5uSZzZOPPPDjl5y4ZWxy9YOf/OgP7r377u//4J7773/80ccefeSxV934JjGvAUFUgdbT29v+PxJ3AYC8AiQgAqAosgYAEIEoSAJQRAkoItAkRRBVSZGKqlKUAAAgJ4O8BJSiVjBkRREFTZNVraCqsqQpkqQCFSiaJslAlQs1o2hVyoWa7bi+63q+71SrdsEwDV0uynJBMVVVtSpWteY5vusHHiURZQn71Z4eD/lhGBKeEB5RwkiIEIZ+HJF4YPTA8Mzg8FjMY07iKIojgkPHCwKPIIQCnzLGGSEJJ2QU4ij0g0EyNhwN0oBQTGEII4jrcTQ8OD43Pj82O4fZwPSBuaNr6xsLaziOxTyIQtIYqHPeT+I6ZgxxyuN6BGmlVCvV/CAMKjW7ZlmlSlHR9XyPaBXLlHGCsB941Uq1Zrs0IAQyxqMoYezKe8ZREJFgIClbdm9frySKgesnCfM8aNVqXuAHHgwxYXxgcHR2dmZsIqkHlPIoaPT307jhh75r2yXDqBVKiqJJul7xfNcKKuUq0OWe7u7/3v5oz7R1d3VUK2ZAsKTJPVIul8t1drR3dHR0dXV1ZNtSqZShmV/51j8/t79/+pcnX7x243/zlFOpVCqdzWQ72traO9vaMn1d7clQfWJ6Yn11/WVXvfo1L3/56153/KabXnpoaW2gHjGONE3tzQu5nKjLsiIBGUi9fT3tPX1in9DXle/q7ursynb2ZLt6u7qFfF4UhLzY05MTQPH2z//9xcvnvvSVrzz8+BObm2d2Tp/a3Hpmu3n60rMXvv7VryweXDgwMXni2hfeee+Pdi7snd5pbe60tne2mq2d3d1Wa7e5s9fcaW03d3dara3dvebe3m6rtdvabe3ttnb3dnZ2tk5vnznVPLW5c2Zzc/Nrn//2Cw5ff/S6q/7u0x++867v3v2ju+69755/feyxh++978Yj18tAU4pGQTZzvT1t6ezzLWCgABWICshLQBblvCyLsqTJsqrkZVlUgAwURVDkX2FHklRZrki6JAJVU3RVAxLQFa0gqzKQFVGSVU1T1ZIqyqKki6al2q7vFKxKreYGHnQtRy+oJVkpKrJlqFVBUyWpUiiUjJrjewRzFjMWM8YillBMiON6ru2RkHDKcUg87IeBR2HQT+orB+fHh8dRHNRjgjhjjGE3qFVsxmg9riPGKWYT9YGDY1PD4wcbwxPTE/PTjYkGH0hG+Mjw0MEDB2cnphZmF1ZX12emDg7FAzNzqxuHjq8tLpdLllow6zyJaD0kPIgSxhOCQ05I6EKn7Hou9ILAt52qWahWyp6HCkbRBABjgjmz7ZpV0Au1kh1AymLCE8Z5whMEMeEsoY2QQBGAXK63oGsRoxEhTrWG/MCzndDzoRckPJgYHl04MDtK+zmOIh8O1JM4qUPKIERV2zI0pVfMa6JedhwvQIFl+55vFEwh39fb1dPV0Z1NZ7OZdC4nuD6qlisiAIIKcnkh25Zta+/I/qqZm5qenv/Zf/xif3//y5/9R7EHPI9DMunObFs2k8m0d7ieN3xw5MSJF9x68w0vuumlL1hdvfXmG2+59ZXXHb1ufHjMDjxJUnrbOvN9gqIAVRTzUl5UJAxxzSrl80JPD8jlha6u7u7OrlxPby4vdXX3dfV0lxy75tRefO11T/z0X//x77909z0PNbd3Nk+dPtU8tb176tKzew/dd//62rVjo9OzUwsf+MhHts5ub22f3Nw+fWbr1OmdU5ut5k5rd2uv1WxtX4FGc6/V2m3utlqt3dbubmv3XLN1vtk6t721u3v6zDN3f+euV1392rmppXf96Z989Qff/uE9dz344P0PPvjA4088fue3v7uxeNSQi7VaqWAYfd19bdnn30yUZeWKuwUUSZJlQZYlIOuyrANJkVVZApIMABABAIosaYqsyYUi0ExZ1RRF04Ei67pY0GQgq1pFVizVMGRdVURZBoqk6FrZdl3f9TzbcauOWarpWrEEio6u1KySAywg6eVC2bO9wA8RIR6ltB7HnCZD9TiO/QA6VQfWPOxBRsIgwSxmBEHiOKMDAwfqk8yPojpGCY5YnSEW1PzJodED45OQRphGA3U61MBjw6MLB+fX5hZmxuZmp2YWlxZXFpaW15YWphbWFtYOb2wsJtMNmEwuTh07fOLg9IwsA7NcClmEEUYhxBDFJOaYsADaVdsqV0kYBgj6jm8Vy7VyBQah5wdFuVAq1QIc+l5ge47tVF0/CAlnvEEpp4RRwmiEB0NWKZndvT1KPu84Fq3HnFASYhaiaq0GURgiwnDQGBw6OD09Mz6X1GMUOpRDTAmBPE7qmIYBcuv1/sD2EeH9g4Ojw0MURaZjOb7LMNOKxWymI5NKyQDU63VTMwVRArLSk+vrzGS7M5n2VPqK6njhy27aOXv+uf39d/yvt/4nOtraOjrbO9qybZlMR6+gKFbl4Oz8ja981Yte8tpbX/rGG699+cteecOLbrzx6NHjo6OjVqWc7xOuKPyezh4ZAKACSZL68rnACTmKJFWVJSDlle72rp5cXshLQFIKZUuQ5Zpr+9ADgjw+Mj09svxnt72/dXGv2dxptnaaO60L5/dOPv3zV738NSP9UxOTk69/85uf/MXPz2xvnj6zubm1daq1eXq3daa1d3q3dabVara2m83trVartbvVau20Ws3t5vZmc/PpM7/8t5/97Ltf+e4H3/OhN77hnWtLh6954fWf/9I/3P3AD+/64d33P3D/Qz958IknHvvspz7bPzBtGtWqWdEMXerOd7Y//xPVMhAlQZAkCQBZkCUgSbKoaKKmyLKsKpKiaLIMgCgqiqYCRZFkoBuiZqpF1dBFWZJEGUiyIIuyqpeArslAVxRJlEVFURRNk0277DquGzi+7TpaRTcN0ynYfsm0KqZVKZVk3ak4ruf7ru8H0AswS+q8zqKIJnEUUUYC5Fs1z7JJgBmmDEecx5AGSRwfGJqIURQmLGpQziM/xHbgwmoA3ZBgwqIoiWJaJzzyRgeGJkcmp2fmFpYWlxZX1jeOzC4tTU1ObWwc3ljZSOoTuL9/bmnq+NETM9PzgpAvVUoMEeoFnuv5NTdENOI89EmlZJWLpcALwwC6rud4nuNWfdeOwyiwXVFVy5ZBPB9BDB3kOS5GMIIEY8IYp7wBOQ8CH0hAyOUUWaYBQhhjFNAw9AJHLxkQBYxzhFBjsJGMDbHGEGahz8OQNuKQ0RB6BFuO35+Mjw9O6nrRp3RqbmF6eiFm3HNqlUK56rqlSqWrrTOdSgFJqWNctWqyrMiyJORz2Ux7Jp1ty6TTqVQ6nb7l7b956dLlsxcu3vySV6VSqWx7uyjm8oLU0dbdnuns7ROtmo0pnVpYPHrixEtvfvWNN91y4tDRtbkVhpKqZYmi0p5uu2KCtWezPV09faKg6bIqKzIAvfmePlEQgCRIYm9O6O7rLZjFmu8qkqTLSrlU8nzfLJldfb3ptrZMKtWIog+8/wPf/Ob377/vx0/+4slWs3Xx4tk/+4O/GGPT4yNjh44e+8ED921ubz998tTpzZOnm2e2mzvNvVZzt7m9u32mtbnZ2t5q7jRbm9utnVObpx559NEvffFrt/3WB970qrddfeTq5dmVjcNHr7vuBX/8R398xx3fuPu+H/7wrru+d/fd9/7kx0888dinPv7xiAw6rmeWLRFIkiD2dfY9vwUsAVmWAFCAKMuyogBRBop2hQhUTVc1HQAZaCIAigwUIMuGrsmGrBQKWrFilBWgaLKgK7KmlXRZ1g2loGtyXtH1QkErm4WqW3OqtuW6Xs333YpdNW2n7BaKRQMo1YJpF8terVzzHMfzIQpQEBDMIsLjGJKIxzyKKQlc3686yHWjAFJCCa83+pN6/8DY1Axt1GFEOGd1zmNKPc+ySxZ0PYrDkFJMaZ3XSYPgOuaYzY2PL8zPLSwuLi4tzy6szC4sHjl0dGP18Pjs2PjUgeW5xWOHjgwkg/k+4HhOiDCDLMSh7TiB78eEQUhrVs01C75dq9hOueohjAihvudiGIaYGaWiKgPPcWkUYUZd3/M9B3k+xSSJYxpznsTFopXrEwQBVMqVesRDHAa+V6t5ju3aesUrVQjFQeCNjwxPHJggnEcswphQwikhBGEPI7NQMQ2rrJXLlYpTs3zbhUFIELTK1bJhmOUirHkFQW3PZHr7+syC6SJkmmVJlPK5XDbb1pbOdGSzqVSqLZP5g3e/d39//xc/fWplYjmVSuWFXD7X293Z09HZ2dfdZRYM13bDEDbixvLS8tGNY+MDB107UHJiezb7n5NZWyrdkW3r7OjsaG/v7epUJFkAQFZVCcgAiEBWJUHq6elWgBxgzPuTmu12dHXIUj5idQ+HlWrFrtZc23aqFafqx2h8dmrtta94ze3v+ZuvfeWOv/zzD071TzDfS6Lkgx/+2HZr6+Tp0788+czm9smd1ubm7s5Wq9lsbW3vbm/vNVu72zvNzZ2dne3W1r/98ud33333P37yc+99z1+8+W2/ef0NN60fPnzVsRe89W3v/PQXPv+Du+/83l3fu+P7d957332PPfrY5z7xWVSri7KmGUVNl3Ky0N39/DBRAEACsiQBSRRVRRIlSRQlHSiKIouyqIA+FeSAJEgSUIFklyq2F2iqIsmSApSCpgMF6EDSFEFRdc3QZUPSZUWRSyWz6piuW3Jcp4Y8DwWhU3Mcy/EqbrlQ0kQByKJhFMxSuVIu2rZdcxzkhQShEGGMI8wwiRiLeD8jmIY+RND2XMd3/RqlfHF+eXxsrL9/kHLOo3qI45jGHLHA9RzLhpiwOEpYSKOYcxbGIeNRPyFJiBoxH58aW15aXl88vL68sb5+dHptbXZuYX5maWl5bXllLfBRqWCSmCFKMKesToMgDH1IIYYudMpV267VPLdqW9D2PM9BECPoIwRDjEuOI4qSVbZwGBJMcRC6jhXYLkckTpK43iBBIOeFfF7SZNmpWmEQIBQGXuA5nlGqGIphmw7BNPSD0YHByYmxiDHM4ysJJcQ0ohGBxFALeUHUdaVWsaxSyak4EOGaF8iGWTHLZbNsOTXHcfI5saurKydKiqxLqgpkRRDEjmx7NtPW1varI37D9dc/8pNH/vhNf1IG1WymraOrvS2blgTRskq5XF+up6+kl3yMQsoTxqs1u7c7l23P/qdFnL7Sekyn27Nt7R3t7W3t3Z0dOVGSJL1PkfN9+XyfkBNFURRkWfKq1RDTkBNEuWwW+0COQBr62LarjNO4Htc5RWGIPESTaKQxfHD04MLC2tVXvejA+ESA/ErJmp9Z/Ma3vrnTOn168/TpzZObrTNndrd2Wjs7rZ1Wq9Vq7ey2dnZa21utzZ3dnd1zrbPnW7uXdlrnt09tn/qXf334S1//pw9/9OPvvu39f3X7B7/2z9+487vf/vrX/+mO7373vnvv+dAH/7pcdFOpVG9O0GVZyOcz7c8vOEqqLEqCDFRJkiQxJwFJkYAGZE1RRJCXJUFRRCAZqihrSt6zK16Ac7ImSkJB0TRZF0VRA0CWFSApABiKrGq6oitmQbd8pezIVrlqOVXHd1ynWqsYlYpeNmRdAnnTNEtGySgVS2bRcV3o+bbrIT8gPoQU8phGYUxjmnCOMPZd1/c9n/iOa1PEZmfnJkYncIBDHOMoYTyiIQygj9yQQcgZi0id04iyKKQhoTz0CfEDQglF3mAcLS2ubBw6trF+9PDRYzMLi0tzy+vrR48eOz41v1CretVSNUmSqB6TmBOOCeER4hgRy3KsYgUGPg4gciyCfMuqugFknNF6jOMIYVgxa2WjXLNsgiIGmVf1XdsNECZJTJOGZdZ6e3tFQfKqtcBx/ZptuzXXdX3bs+RyQQSVYokFIfK9JGJjUcx4AusEhoj5kBFKEI6iGKNAFxVNVW3ddqq+7/rQc6Fja3pJL5UqcrGgV6xKVTNL+b5eIIpyryQIEhCB0JvLpjPpVCabTqdTqUwq5ZW9pZmVmhFkUx2pVKot297d2+tCn8REkmWjYHqOVzYtQ1ZzXd3p/4pP/quo0p7JdmTbsplsNpPJZLKdne0FXQtcx6yWi7opSpIIckBWao4zOTIyPTVTH2gwQmVV6+rqlSVN6MsBsc+sGB6GhDE/8CMWzx1aWDu6Mr+wMDs7s7C0ODI5HsbEi7llO0vTcx+5/e9+/u9P7T13tnXx7O5es7XbbLaaO82dZmu72dzcap3ZbJ5ptjabrTOt3Z1mq7m7t711fuvss2cvPXt270Lz5PbTP/2Px5548vGf/vsTP3n8kYcef/hff/bInXffedsH/vKaa06UTVvRzFyf1NXx/Kq8YRQlCUiK2AukfE66otQ1WVYlXQGqBARDlguKqcumpZvaFXkiKqIkiwAoiqaKQJMlRZYA0CRB02SlpJsKKFSLNVMvFcxi2ayUq26tahtGxdBNQwSmopZ0q1K17cB3A+hVXc/xSIBqXlBzvdALMA5xHXPaiCllPoZewKATM4Ji3D860j84zAibmhiDFPE44ozWSUQR9f0Auj6lmFIGURhyjiEMAz+AMPCIG0BEIGc0YXx2dmF1beP4sRPHT1y1urJ6ePXYiWMvOHb0+MGDU0XTUitVXm/wOoMYQuSRekijKPBDvWhWtRJGlMDQdyCj3PI823OjhLO4jpN+zpKAECtwa66DEeKEhojCkASEIgYxRCWzlOvJFzWDYoYChDzHr1ZsyyoXqlWtXJIVSzahj2EA65T1M46jGGGfIcYIj1nkO36t5hWr5bwoFBSDQhhCiCEMPLdgWgbQZVkoK5VioVzQDVMvSUJOFHqEvCjm8ooo5fvy6XT2P92r9mx7R3t3qr0rk8l2pNs72rskSS0WqlbJLpaqRtlWgAF6xK5sx/PDkysEkvrvmWMqlUqns4KQKxbNEOH6cH80Pjh4YKI+ODA8ODIxPjk9O3VoZXF+ciZOhjENRUHKpNp6c33dud6utp7uXK9SNGpVp1gsuxAO1scWZ5fnF+YnFxZGZybrg4NJvTE0ORkFBFpu4A696CW3/MP/+cIzzzx96fKlZ/efO3up2Ty33dzdOd06c6p1equ1td3a2dk51WxunWptb7U2t1rb283Wzm6ztbe7d3Z35/zO9tmt5u7p5t6Z7dbm5u7JrbPbz+2f/fnPf3b1tTfKUjHXLXR1P59JBEEUAZAUIChCThIFAeSABKScoig60BUJVDWpVNCKcrGslYuqKatyWTGKKpAFxVLMqm6qQJJloACgK0ZB1A1JLxmGW65VjWKpWKwUa9WS65l2RdcLSskQ8jVZ80qu63gERmHIYBAELgzcAHq+77vI81AQQEYSQuuN/vpgPyEsxDwIA+Kwa66+4Tfe8gYS8omBAcxYFDXsiOMwiigLQ+I4LoQ+pxRTEoYQeUHgQ9fzQsooY4xijFjohdPjMxsbR48cObK6cXT10Mb62tr6ypGFidWxZLhaKvke5NEg5XWKYcRZmBCUMBe5miKXChYmUUw4xZgRgkIOA5ywiMcxjVjEOUo4jhkliHgeIxRjhhnGlPqEYoINTevryFlmhTJue75j16q2U3Kq5ULRrTp2xbKLNvIQJ4THlHLOeYPGIaWMkAZCOPA8z3HMWlkvalbBoH4QwoDF3PdRSTGMClDLmmEUDcWQRVWV5Fxvr9DdK+ZyQj6nAEmS8u3p7JUcvbOzUxTyoqSLsiyIgqgA5AYUw4Ju5Dp7s6nnFeP/v550KtWWzXb39kgFsVYrM0wIabCRiejA2PzhQ1ddc92x41evrW8szCwM9o+zRiPijEQcQmSoWkcm29Pbo6laX3dfe1tHLi9KklzQS0EYEEgbrD+OGeqPQ8brhCUxZwRDgmGMA4TLVQciduLE1X/57r/6/ne+/+TTT569uHd5/9kL+xdaF1rbZ7dO7p050zy12drcam01m2eare3m7vZOa2urtbu7u9vcbW7tbp9untzZOrnT3Dqzc2Z7r3n2fOvhex49vvaSvi6xu629r7Pzf4BEFlVJkSUgSyKQAFDyMtAk0dBUQzNMWZZU0TIsWy0ZmlpQNFXRy6WarhgGKJilimYooqzKiqqIcgEUympRU8slyyrrZVMxPbPqmq5T9spFt6KZRWDIBaVcqDk1HyEcsySKopDSwPcCz4O+BxH0YeB6LsaYxvWxAxOLa/MjE3Pu4IGRiYn+wYNvevvv/tmHPjDUaAxg1kD1RoQwiTDlIYZu4DmejymKGKIME0YDjH2Cg5AmMR8aGyfxgB/CkNHJyamjR46c2Dh2aHF9dWlpZW1pcX4+wZRiYmqq4zkD0dDU0MEo4iSMWUxIP+Q0skyzVHMg45SEcRQxHoWEwTCO4iRMkEdtkrg8DHmIcEQxiXjMIAoJ5iGiGGHfDfr68p3d3TXLJog5flCtenbVcy3Pr3g+Qq7r2W7gezhEKAzdgIeEDCSMEBJyHrluYNuu74c8pgODceAj24OQsSiOSRhaZkUrWQ6CNc+VK2VVK+qy0tvd3dPbJ8oqUGRV1vJSvr2jva29Iy/kC5VCSGkUJ5jiIAyrNcsuWwqQ/39AI5VOp3o6OyRJNCqm67h0oH9samR6YmR4dHB8emFlff3Q4fVj1xy/5sQLluaW6nUeMxJChjiLkoQwatku0KTOvq7uXM7QNF2Vezp7errzQl5UVN2puma1ZuglXVKMUtFHIQoR9PxS1TEdx4M+jjCGCEG/Uq7YZS+hw0dWr33rm/73Jz/xhR/f+9DTTz+ze/H8hed29y43dy+dPXfubHOvtd3a2d5tbTc3N1s7W63m7u7u1m7zzOapzc2Tp3c3m1s7zb3dCxfPfui9H6soUFRlWZE7Mpnnh4kyEPOiLEpABqIkybIkC0AFOlAKZd0sFwqKrJelUhGYiqZqQCpqRrViybIuKaqu6EACBtB1WdMUQxKNAjB9y7Nqri5bStGqFmzPClzfL1aqRb1cNPRSreJ5ELkhhSRq0DiJwpB4MAgQhgEOIIRh6PkeCgkKWcKH5yYXD62uLy4uXXXi+MTKyrXX33Tti15cpzxEZIQxhqHtB6yfIox9F0KEKaMYIohRSGjk0wk+MD46Pntwam5xefjAdORHjNH5mekjx44eXj00P7+4MLs4PTE/2uiHPHADWJB1DwZxHI0kEeZhSFEckyihnEZezQ1sFDjQC3zGIhQxHEMWkbCfwoT71CEIDeI4ZijimMQRphEnCSPUL3lesVqUC7mevG3Zs2MHo3rDdRzPRdAPQw8TTCELkR9yQjDBPoJeuQpdjDiJaIgZYzFFhAW+73mQYHZwbBqzxOaovz4yMTAV0YhgjEjI6/0JY55nmZWybpTbsl3d3Z2yJEt9IhBFoMiiJBRUJXBdyuOQcLtcBrLcl+vr7ehqe94yk+f/+PV/7V1dkiTYTo3UYzQQ16246gsAACAASURBVOv1eGAwmZpZWj68vrp++MihIyeOHL3qBRvrR+dm5gejmHDiswhzRsI6DznhEGJk2ZYE8j3dXfm8UDR0GYi53pzQlzPMYs21oe0VdSMniJqimoVi1XfhQFQfHUyiuOa4foAZo9EATUYb9aHRpDEAA1wrubpsVjQnDseX5o7/7jve/eUvfO3Be+976sknt5vbu8+eO/fcpcv7Fy5ePrt9frt1rnlub3d7t7m1dWq7eWpnd+vcxfOtZusbX/7m8tTxtlRXvi9nVcvtHc+/467KYk6UBCAosiwqKlAFVZY0US8ppYpiqYYBZEWXDF0qq5Kqi5JtlApFq2JUioYCBGAK5aJc0qSCJpd0rWQVqp7lGGJFkwxdKdSUkme5ru+aNcsvu0HNcfwAQ04QC0NIeUgZ5oSGAcY+Cb0wRBQj6nlB4Ic4oNBnY6RxaH5xeWFpbXFxaXF1dX19am6qkfS7zOLE5SH1o5AO1DCOoE8jHsdRhCFxMSQ8nh2bW59fXVldnV1cnF9cWl1amZqYH59c2Fg5dGTj2Nrq8urc8nj9QBJxQkhCE69WU0XFqzoJIfWY4ajOeT9lUcQS38OaWrRt26/5vgc5J0l/nMQ0iRghEGJEWUSjOmGIcRhHnMWE04SEjFFGEDZ1M9fZI+WlgXo0PDTo+161VrsSOwYI0ZD7LoQ+ijmjNAiqrlWs2eUaijBuDCT1BiQQBmHoh67tYUSGomHOOI15P02mpqeGBkbqYURjRupJyBjzQ+KFZdPqyLb3dvTkenLt7dnu7m6xTxJz+b7urp6u3u6u3s5MeyaVvYKFTCp95aLV/xs2Uu3pNqEvb5jlgJGBkfGpgzPT84v84OQAG5manptZXj189PiR9WNHT5w4tL4xNjJJWUxxgrzQZghxTkiIaYPyfkY5hsj27HLZEhUtL4qaKpc107HsEIUkaiTxRIMOMJ97MMTEi2IyPjW1evTI2pHVmdm58em54dn54bnZ2eXF5aXlxUNHFtdWB8cmGQpLppnPCe3dHT09fdVauLF64tj6ifWjV7/2lre8549u+/xnPved737/Xx598ulTp1u7zfPnzl149tzFS3uXLp29uH/p1JmTH/qLzw4Ec91ZoS2bbm/vkFVNANLz3S1JkoFYlIAug4JsqIoqK6BiFC2jXNRUWTEkIJc1syxbllAw5ELZdgyzWtEKRVURgFAERV3TZQAKecUo6rVaxSgWBEkBkmTmtYIk23bVtqpVs2C7NQQD5GHsktCHAYQUURqSOo2Rj5ALQxhyHGOIkB/4tudXPMcJwhDFSTJ+YHZhfnVh4dBLXnrDy1/+ionZRTzSPzZxYH54dHJ8YohHURBSBON6jBmDIeqP6qtLi8dOHDl89PDh9Y3FpcWFxeXFldW1+aX11eXjJ44dPXR4ZmJmZGAI4ZBSGBPMKasUymXN9B2nWtCh5SRJf/9AnVHKwzgMfNuquI5nex5EkEdJHDcgosj1sY+gF3DG63HUz2nM4zhuMExgzTGLmm7oMICGbrRlMlJvn++5AYTFUlEEQkXTi5rqlCqkFlhmCdVqEWZBAJEX+q7velaD8bF4JK5HOCa+72Mf45ChOBzkjMcUUxZFdOzgRCOpE4QhDgihCNPA80KEQi+olcpmpWIaBSHf25Ft60q3tf+6AflruvhVXzidzrSns9lMJpNO/6ccz6QzvUKfWisGFAZD9fpA/8jY8MDi0tLC6uLC2vKh9bWV1bW1Q4ur68tLy7Ozs5ODkwNRI0QBwZhQhHl9ZHB8kEURZjDmKMGhjz0vQEEAEXIZcYOaV3NChBlljEURrTdwMsQbCeYBgX4UTk4fOHLsqmtOXL22tDoxszi7urqwuDyzvLJ26NDGxtr6+pHlldWF5fmhodFKqZzL54Gk+AGMRxora8uLK4c8RH0Lc9w4cHB6enR5ceraa4+/9CXXv+Udv/1n7/urj33hU1//9je+889f+c7vveXdDTTVm8ll021dHR29nR1AkAAAz28BK0ABmipJuphXZE1WZFWRCyWtqBRrqmlIBQXkC4ZmyIYhqZpilEo10ygbqqbImqQomqQJQNY1qVwwtIIKVE1SVUURFCDJsiTJANqO53hWrQYRoQEJIQpgCL2QQMJ4wljMGfE8x6u6GFIMSRDgEKHA86Eb+D6GkEAfE8qjof6RkaHV1fX1w9fMLywNz8yPjU1OThwcGBhnQYIwxCFKeFSvx2MTYxtriyeOH944dOjo4aNHN45urKyvbawfnJ+eWZxbXV45OHIwxjGsBNViSdN01SxWjLJbsysFGzuQJ6xs1VRRtYpFGJI4jnwXlotlUy3UNMsuVyhnAY8xiUIYYg9CRAIPccw4j3lCPbumAV3RDFWSZEXIC4KYFyUZdGSzfX09EBJkw7Jll7SyVaxYZrWqV62CoWuyVTYpJ74HPQJj3ogpJwxxHsMQMxYHLgp9hBkPOe2P61Hcz0JSHxjsn5hOwgSF1A0ghpjzCAYu9D3kI4rDyanJyakZ33Z6Onv+B0Wk/3slPp1py7anfwWZVDbbJklKxbdD7jeSZGp2rjE3MzA5Mzk1v3rkyOFjLzhy9KoTVx0+fvjw8sxKUu8PIxJGzIcYIUIJxJQEHAU0IeHwAB1PeJ0l3Ie+HwQeRCEidVqPGwMD4yNDI6OYNyihIYIowBhBzFFMGSbMpWGjMbS2vnHsxLGFpdUoHh0/MDk7Nzezsjq3vHTw4OTs7Ozc/MLi6vLI+EylYktSvlCuhCNDE/MLB6dnFhYWJ4enoB8MDPcvLCyMDo71N4amZmeUfKW3R6lamJOD0BkMbYb8uFgqSz29ndn2bDbb1dHWmxdy+eeDBCiSCGQdKAUJSECWZbEoF0ytoKp6UTUsvaTLBaCUCkAyZbWgFpRyoVyqlhRTN4yCbkiSBGRBkxWzXNYK1ZxS0oGqCoYIlLyqqJruezZGBCOKAkwQJYQhzChLeBQljYhRCl3fUAuVihkGyHNhiCimIcYU4wiGhOEQBRQzhiihIZqano1GRgbGxwYHBpiHQpRAFvkRgSEOAoRDMjN+cH1t+dDs8oGJg5OzB9dXVw8tLR6YWxgZHkvquH84Qi6ylHJRKIKcKOUEUQJ9otTb3QNyoCgb1If1oUZISdW1ARAlQbJLVb8GFUHuyfVqeblWMCgmmMcsZiGEBEKEQoxIFJKEM0hYuVIRNaNQKDpVK8SkUCgIOVEGUq6rV5FkjFDoY9eG0IYEhtD1HMf2alVFMgxN93zHcxGEkEVR/P+0d6Y9sq1XfT/n9HS6u6r2PNXeVXvXHp/52XvX0HNXj1VdU9fc3eece8+9Hu7oi20CQRARwBBIpIhBxkBsHJNcwL4ers0UxSRYIYkDJkGJkPIqbxJFMsaMEQpiSAR5YUx0rxTlC/j37vkAS2s9a63/f5GUZAimFCOYMh6DOEkgopAw3Gg1DzunqI52UeM46+dpExPKCCOUoDzFhBBKGSUwAc1G/bjRziDTJPVvtujfVlL9jdfD/Xv37997oOlKa6951eu1Lk7pbvP4cPf0/KJz2R+NxuObm5snTxe3T5e3t5PpsnPcO+StHFMGkjSjce7jOs3SJkYcQLqbHbXb3Ub7PCVfK0kJZIhkmOw0B73+9fV4PLuZ39zlu00Yx5xRTFMICEpxzAHOGMUxTcjFYPjo8ZPr8W2Wtg6O9i/7w+l0dtXvtdvt09PzwfB6vFi0T0/jMAxhkh83eqNBZzhunbUbrZ2Dg0NIo0bjoD8aHp91W62984urag1ubW9XXTtBiSQIq6sbFc/1/GBrs7i2srK+vr62/vDh6sbm6lu7W6piGYpjyqYh6Y6oWZJkKLql6qqkKqZR9i3bqJQlx1FMrag6RtWuuo5lioquKJaqqKamW4oqKZJhVm0r0E2/Ygae41drnuZ7mmbVaiEFdYIQQAizOmvUKSeM5YynacbiOJFlqVgSDNsIYwACQBOUxIQkjKAswRhxhlGKOCcg6/VGN08etZp7jO80WzsMhCilNGMRSKIAAD+AOM4O8p3D1i6qN1j9/OT8oLGz06CIUxxCkKBK2ZJERZVsQ1IdTbJtx9SMoiJuC6IgSrJYsg2DEl5PmxSncc1XS4qwvhVWXc/zRUGSZVmRFZLEzYyyjEFIIABJLcpigCGghBHMGaE4S1OWoYTwLEswCspeYFZcy4VBDCHECFKAMUaUkRRhGiZupVYSdUnXHFtPaiGDKQGUEFrnKUIUIJhmlFCKCa1TlDG+19rpnB7ttloNP9s7bqZNAhOIIeZ1nu5kIGUxY4hQQDDmFCUIE2qY+oOVlXt/7WPy4P7XXR2+nknu37t/f31jUzJ0wPDx6fn56Vl21E5p/aJ7OpvNlnc3s8XNYDTqDUbX1zfd4XjvZJQluwgEhDEcc4gSjBKEKUYUkbS5t9c+uzg/P88aOwjh0A+SKAlBHMdxI8uX88mwf93cPTy56p93u9luPUbQ94OyWwsgTFJMmzuE40YrvRpe3zy67QwmID0+7vb7o+vRcNDt9E87vcFg2B9fL5Z3V2edNMsOzo5718Pb5e10Mu/0+7h+QrID1ACtk+N2f0hOzwliVsUtCKJSkIM44nlqV6tbmwW74sR+UtwsrjxYWV9fWV/bXF/bWLv31u6WKIuKqpuKoSmaIilaUZZlWTNFRZJ0TddNU3csQ1Ec0TSKkm26tlHVBUkVRVXSJFnUVF2VNVlVdN3wDSvxIwQgRJhjFifQKlfDaoASTBKCEKeMEZJijHmKSYMSikVNFmSh4tgV0w19n8AEIYggBTEkCaMsTXnOYIoIbTaOJ4vH3fl8L9vlcZ5mh39dymY5AIgAlAQojCAIA4YI5byeNfeazQgnCc8y2vCqNV2WFUmQVFFVJb9aQRi6vquokiApkqrLoihJoqoIVb2MSZqxegqS0PUVQbIMwy7bm+sPiyWhJBSq1UqWEpamFEIMAYkRhhAjzCAhAHHCeEZTwpMEwQyxZlb1I1lXFUOtVV0YxMAPq3Y18DxGaIopTohi6LbjeE6lrCpetYoRY4gwCnNGkyiEkGSUQkwYJq08Z1l9t9k6aZFWeszyvXoT5YxAhiFAPEt3c8YI4iSFkMQU4pQenR8dnB+FofdwfeP+vbd9Sf7vs1AoRUnM0jSohRXHg4AdHR0dHe53h73RaDweja4uOoTjnKdnF6PDs8Fu65Q0myTnjHFASQgwQIxQyAmCJOf1JoAoiPxy4FVcP0kgBCQOY6NckUQVRvH5abt+sBcisNdoXo8nnV4vbzWCGELAGo0jzncwznOcMsbre816lqJ6q9Md9YaTwWWne3V1MRlN5/PpYtYbTnd3z89OL3ujq/F8vljcTqaT8XhycHRRPzw+uzg/61x2e72d8wPMYC3wS0JREtQE4sbJLoyCwta243gIY6VUWllbX9/c2N7afPjw4cO3zUlkVZQUxZBlVddERTFkWZZFTVUNVVUVyVKMsmELqmLItqeage7IsiwUFVEQTVGzdM1SBVWVNU23JLtm+whDTkgCEs/3y7ZjKranOrbu+JXQL8exG7IApZSzJsEEWnpZUOQoBqHnK6Id+REmgLGM8QwzQnid17OMpxyllPKddmc8frR7OmD1BkoJqbO0wXZoUAeUYxL5/uHe6Wz8BKIk8TwSAo5TjHBUZ2SnEYeJJKmiKGqmLmq6a2g0QYyw2KlppuMYFU2QxUJJliVTkgVRthyHU8ow9kJf13Rxu7S+urG6uioUt8umZam6X/XTrE4RjuMExAklacZyiDBKIIWYxYhBhBimdRbFQNV1SRYEoVQUxMD1McJG1a0qJowBAIlfC1Wl5Ac1EILQcWAYpwChBKAo5IgTjDjPCKZREGOIaUp4k7MUEBLW9/daZ6dpRhCkEAFKKKLsAOEMM8QohQSTBKCEZo2d1m5GsVjc/ro579spFTZjCJs7eZrT0KkZZT2Ik7Pd1tnF7u7OfoPTVs7rLKU03W22e/3JaHozmIw7k/F8PLtoX8QxQJQ0cN4kHCJQjYPAi8uiJpVKcrFU9Wpsv4kBRYBCxkzXkoRSLQp7/av+qHt0cDQajm/v7p7cPlre3vYms+vp5KC1myUZCWHghwCges6Ozg4Oz7oHnd5FtzNbzB/f3t0sFrePHrUvz6M4PmjtDvv9yWI+nS27g+FkvuiNJqdXnd5w1Ot2r/q949MLBGilXBGVom5YKMEnp+cpY6IgGLbOUl7WtYebm8VisbQlbKyuvl2ZqCqKJMuGosuyailaVTUtTTNUwVJUQ5FUtWSJsiXJil4uO1VPtTRR0mRNEGW1JOiCZkpiWTNM0SkXdK/iR0nse0Fkh+WyLUklRRQ0Q7c027Edv1KNnQAEIMecs9SteSWlFPpR5CcVuazIcuhWGYQMpZhixnDayFmacQ6zlCCctc9719fXB90e3znBrEUzTECNIj+lBGFSdZxFb/7BH//gdHkThIFbLsdxTCFmNKt5bqkoFkpFuVhUhIIsC6og2YoaVb3ED0gclw2ztLklbBck6WvyZUkWBEcxYYwoBknNk0VtZXVlbeVBabsUuL6vG8q2YFkVBDCCyK44rl0lMaaYphBzxECIkyAGURwCYFla2dAFQRILxaIoeq5LE+houmU7XhiABLiWbesGjAGMgW9Yke9RgAlOIcYII04zjhu4ngKMojgmBDDOGQY7iJ40jlhWP2jgOmE4gjRBmKWcI84o4BxBiBEIScrSNCM8SpColFa+Nki/f//Bg5W19dW1zY2HW9uiIhEG+S6GOSU5pTxNGW8dphdnhzutxn66c36w17m46Fx1B73esD8ajLrD2WJxs5wvlpPBpJXv4wjjGNVZGsaR4tnVsubollASBaWoOhoGAcqwm0S1MMlIVm/t7jbzZr1x2bu6fXS3vH2yvLlZLO7e8eTxk7tnx8PlYnJzu1xeto85jCmCKMva7ctuv395cdk97/SvRzePb5+9XS4W8+Xt4539Q9eotmg2HU9vl8v+WSdv1M+u+/PF/Lx32Tg+aZ9d9If93uUVS7gum5JYsiydZqTdvWju7BUlybB0yqhtVh9ubj5c33j4cG19c+3h2ttEV7KqKIqiGIYo2aplKZYta4qlW2pZlRVBFFzTcaxqxSz7jmU6jmU6pqoZmm6ohizpuiabqqFKjilpllqpqo5broRVN7R9x3IqFctzwrAc+G4QhXHiJShGkKQ0QZEXBokfVj1VlDRR0kq6Z1VQCGAEAIwxSDjFLK/TDFJKEca7raOjk+Fle5g29iCBDDQZ4TzPKEtBHJkl9bWnr33s9ddfffl9i8UCI+TZtSgGtqqWHqwWtrZlRXWdwHNqpVJRFCWlVFI0seraumaJJUkqCYZhu7pjyooplzRZEEolU7MhQCSGru0WhMLG1kZhsxB6NYxSvewUBUGTND+oRUFgGWXHceOaDyKAEhqFsRvFgef7VdfzvSgIC1ul9fWHqqoYmlTVbU2SVVu1zLKjGV7Ng4CGrletOrJiaKaWUEx5BlPaqmeEZxjlacpgSjDPSJoGnCUA7vDmbpbmx1nrqE5zjhLEAMnq9VbapBmpM8ApyvN63iAsQ3WWQsSsakURFU3RFEVVda3q2XbNCwMQMYozjlpk57R92L48ueycdHvT+XQ06u8ftNM8Rzjjzebu7k4zZw1KCIvqx+3Tq35vMrnqjzA7OTofNnZ3oyAMa36cJAmIIQMpZIiTOMOE46ye7bXb593zXrc/GU9vHk0fPbpZLu6Wi/lgNB2MRrd3t/PJ/PzoNAf1jDQOdo4Omk1OkxjRRvvwqt+/Gl13+/3BZDpbzmaL2fRmOb9dDgbDqBZbotbc3R2MZyfHpymGMYmz06PBYHDauUAHR0ennflw2rscIIwkRdsuFs2K3tjb6476J4dtw1TLrpPh1NbMjY21tdXVtfXVtbX1t99MVFRV0QxZ0RVZlSVZ00xd1nXdLpfLhq6osu46gelYkVtFUWKbtmNrpq7ahuE5jm6omqRIsljSJFnWpKJka+XEDxIQYQgwIACAOIZxgPwQ+BGKYcIpQZgggAhkkR9YomIIalmyy7pnl60g9CM/CMI4QRhCxjPG6wlnhIIsa+3vtc8OmocsopDGOeNZvc445DyPa+H2xtr7vv1bf/jHPvzS0xfe/83vO9o/EDaLjbQxHY5ffOmVv/sPPvDR1z/887/yz7/5u//Ow82HRUGQhdK2tCXIQmFL2Nzc2t7YMMrlKE4sQzc0VVcsUVVFaVtVFBDGhBPfcUxF1UqFillheZPlmed7ZU0TRMHWNM+uggQwhjFBDCEUxXGQBEEC4ghCGHk1uSQ8LGxtFbcKQkHXyoqkqopcNaqG5jh+LQGJZpoV17NrVV2WQBgRnFKOG2mKCWGcIZh4YZyynPI0SRnKGON1yml2lKOUY0QIxhAhxiDmiGS0VadpPecsxQDilPJ6ndGsEkayKiW1YO/gqOwHtRAgglNOWJYRluV56/LqonfVH12POlfd4dVgOhr1J/29w1YMSRwjGEIcQhAmAMTweO90OJqNRi++55WD88nh5eJ93/FtANM4SghOQYpb7fT87LjbuexcdC4uO6PJ+PGzj599x7N3jx7f3t3e3C7uHt3OxvOjvSbEFMRxK68f5q0cJQEIa55Xc6uuY4UgISzPcn7cvRpPpuPFdHozmy+W48VsuZg9ubltHR6UJNHz/ct+Z2fv2A2TIARZnvWG/eFweHR5vnPcvux159Nh7/DSrUXbYqEoFiuBd3h6MBoPz6/OIEwihDEkckl8uLqxvvZgfWNtbWNt5cFbNe6GqcqKIsuSoJmaYumKbqu6b9eMimvolapcrrk113Fcr+bXorJiVWzDdWzP9DynZhllqaTpkqwoRc+qRH4tDgCKIaGUEkIw9hKIEowwjROKCScc4QSXHdd3fT9K7ErFLlcqplfRqla16pYrsR/UfN8NwxBgiLOUk4wBTCNIyQ7bJ60UM4QoYQ3OMsj3m7QZZSksl53VjfXZzd23fuA7X3nl1fe/9/11lpdE8cc+8qGv/O5Xvvr7v/1Hf/h7f/LH/+Mv//J//+TH/6mjV7SSLAiSWNoSRFHYLm6tb6zcWyltl1AY+7WKqhiqZLha2RRNWRZUvUwxyjiPQuTZVVfzwkqUpXmeNzDCtltRFalYKKmqgQDI0jxrZQwzBBK3Gnt+DUQwivxq2bX0iu04kigVSgVJkmqOG9RC1w8J4gQzs2xbZiUKE9u242oAA5jSlDMKKaYYNzgHSQQBxTRlWUZyjhopZDyhGQYo9kNAAEpTSElCE8wZSzPe2MGIJmHCeZrVMwp41a5IpuBYxnBwPbwZj6bTjOd5PWvuHhwcnLYvLy4uurPBeDydnhxdXJ52JuPJZHYzncyOmjscMt6sN3gjpYxxjtKd7OCKpAfd+ZPh7Jn8sPsDP/6Rv/Ud3xWGiR+HMM+OTk46o/50ebO8ub27ubm7u5tMpoPReDQcTcfX1+Pr04szSlKnbAuForBZNKwKwUmacZ6miCAEE9tQdbOMEQ4RIrsHw+vZ/O7R8mY+nU+m0+XNcj7o9WqVWBKt/Pig2xtQyGpxgCE+PT5ZLGeTyfXFVefssjsaTm4f3R7u7puGUywJsqrglHS6F93Lk/bgcmfniLE0icKCLG48XH+w+mBlfe3+6tqDtwWJruimooqqKqqqrKi2LFQkPXF9t1Y1Lc9WDa+i1RyzWnadquvValU3rJplWdIcw6lYjq6ZuiQpmuSFPqM8xymBGFCMMaaYogQhwGKAAQA54xACWzdlSZZKiiZriqVZqm5IqqqaZdNz7aDmBX6YxEkMIcIkz9I055QzjDGvgxRnBPEM8xQxjilr0GaKk4SFalnb2NzcPzz83n/4A0+ee2bS7VumIav6L//Sv/jzP//zr3zld3/7K1/571/+8m//zpc//sYnTo5OJUEulYqiUBK2BHlrUyhsP9zYWlldN3QzqIamqpdkQVVkTTAlVSqWSmXdRBDVWQbCyJR0XZIdy4IwIRSDJEZRaJsVURBVUXQ1B8YQIoyjCAUxgZBRGCXQcd1K1UVRZGiqIAiyKNdsM4o8EPkp4whS17Q1XbNrtagWwhDgGHCYxhhjhPK8fn50QusUpBhjxDlJGaWcgFYa77QoIrEXUEgznvKsTppNmqaMYMogY5gARBlhdZ4kyLDNSqWy19p95bWXfvyjP/qRj3345tlHvH1y3rkaXvUmo/F4NO52L7qdq6te77xzcXJxNe5PF4vFZDodDHrX43735JQxzJp1ihjLjsLsAB2fjcazXqf/7d/993/zv/zn5154+eCkPRiPrxeT6WK+mC+ns8VoNDq76B7tt7O0RSBpsnrrrL233+KcsToNMYzDyPV9PwziMAkgAoQyyqIEVoMaIJAkbH/3YDSd3D7zzNPnn3/u2WefPH5usbjZae2ZpoVieDbskVYrDCKMEE3rB5edxWw5n03O+53m2eloPBvPFkmCCsVSsVSsBh4/PGnutTNG+WE7b+4jnIcxlEvi5ub62sr99fur91bvr6y9tQWsyoqqmLKga6ooaYqplVRF9aoBKIc1N7I011RUXZa9Sq1Wi5yyZ2imKpcMSbHNmlepVCXbFHXbMgIIEgKTKCYJZTRjhEEAMGY8qzOWYgh8uyIXlUJRLJUKhYIoFaSSWJJKsl4UDFGv2oFj1TwvqPlR5EcoAYxSnrMUcwIxYux4ePX4uUcXoyFDFDNOeM5A1EQ4AUBS1fXVtcXV6Lf+43/6tu/6Vs8ulwrFYmH7ox/6R3/xZ3/xu3/4e1/96ld/6zd/6zd+7Tc++o8/ygDd3NouSaJYFIWCUBILpS3h4fa2qEu1KLDKriwqJUEoSYKsKKqoKZKgCqKuSm6tFlVroiBJUlGUtiVVsavVJAoCt1Jza5Hn6YqgSKqumIahOZrteyGMYwJgxQ1FWbFts+pWZUUWSpIoSJVKBYRxnACCEIzjJAx933fDmmlbQcWDAGDMMU8xhixL4RQIIQAACUVJREFUd/cOYUowSyFllKCM8SZrNRqtoJ4QTBkihKQpY2lOaU5InZKUUcYwTTnPEgpJxkEY8Tq/eXz7vX/vez7z5qd+/s3PfPZzb/7kP/nY7d3t+dnFtH991bm8Hl53+lcnp2fXw9He/lGWHl8Pr5eT2Xw2GY+G551e++SCMAIZpgzXz89OO4PueLK8eXw9Hn/f93/3//qrv/pX//bfPHn87tnsZrGYPbpbTiejg909lHHMCIScghQhhjE9OT3vD8ZXV/1Bf3g9m06vB92zs3SvmdYbzayxd3Q8GPbPz9pkJyWUHh/tzqej8Xzy6Mmzr7zwysvvee/Td7972BuxJPVisH9+tNNsWFbV82sEZfXm4VW/N18sJtPp8fklPqgfXp43sqahGhtb24Jm5E2W7jQBThnBecwAJCzLopq7vbm2vrG29uDB6r379+/fW7l/762ZRCrZsm7KmqkpuqRaslrWDM/1goofOGGlbNum7TrlKIlDL3B029CdqmJXS5bt2KpX0SXTUhzbcwMAEggSEKMIYIAITAmkBBGCKEmQY1aKRUEoloqFUqlQlGVBU7WyXvYcF1Q8GEIAgecYnlONqnEURBFIMOb1ej1jeY72Hs2e+eDrP/ldP/S9F8NrRndZznjWYCzP643Ii9WStra+fpTtfelff+mnf+bjplHeKmyrxcL7X/2mL3z+C6//xBt/92//wM3wyeXZ4Gz3JKmFumEUBUkSJFEqbBQe2o59eHjEU5Jn9Zpj26JeKoliqWDppqlasiQWZenh9qYoimXD1L7mwF8oCaKkyJKuKYZmeuVyHEd+zVMVRZPVWsWxKxXXteM4Cl3fkVRdU0MQeY6tibJYUoqCbBoaiKIYgCBJGEUpQnEYEwir1arn1hDNCeM4ARQAxhilnCKOKWNZihAlNG1yvJvWD7OMU5qlLCWkjtI8JTiHScoA45ATnGVZznFO4ijebTS/7we//xOf/eQbP/PGz7/5C5/77Oc+8+abX/j8L3/spz7SH/cvLy86V51urz+86HTPry5POoxCRIK9vb3h1eDsssP5QX68f3R1fnBw0ABZu316NRrM59PHy+Vi+Xgwnr30nle+/Ad/9Md/9qcf+8SnF7ePZtNZ93LQbO1wCmESEYr39vYOT07aRycn7XZvdLVcLm9ulrPFzXS2XCxv7555vLi9WSxm8/l8trxZ3N6NJ8OLzlnnonM9Hc9vZ4u72+eff/fLL73y6nvf8/KLL52dDIOQpK1G83DfsVxFtzAF++2T87PLwbg/Wc6uJ6PjoyOMcdZIgefJRaEoFB3XPj3b39+to4TWKWpmNAEgDpOypq6vrK2s/bWs+cG9e6v37r91wVGTFVUqq4ouK4okaVLJUjUUhH7V01XDMXRLL/uaG9qBa1c8TXd0J/QSv+w5ZtVxg2otqJVDt+JHQcwQ44wlUYJiyBFjhDGIIj/WVVMoCEKhJCtCpWz4Fbfm1kI/AFFMCKSQMJrBBOimUTac2I+TMInB14zd8sODs/719Yc+8hOf+8VfeseLLx429jEkCWF5lGFGUUordk0Qje3idsVxX3364uziWi3JJUmSJTWouhwwEKSuGzpeTbXKumkncRyhxI1CWde2xaIgiceHh+P+0PN8RVQtSS+buqCIxa2CKitV2/asiigLhWJJkURZlmRFUVVNkVVZllRFFL+mL9Bk3/NgAqIoSaIQYlStuhXFqlVc3dCquk4gyngdehFwXVM3i6IsS8VatRK4lVqtFoYhjBIQxzQBKIAwgAkgmKeYkDRlOM0TFEHMKCUYxHECAEExx01Mz2irTijhKcUZwAjztJk3KA4RjjlB9TRNWYYI2t/Z/Zb3f/PPfvKT/+zzv/jJT3z8059+842fe+PnPv/Gr3/x333pP3zph3/kB6+urtonp4Orq+vJ9eObp52rcUZThuMm5+cX50f750lMeYtd9Nq9weDirDObzm9uls++49mnz7/j6bPvunn8dDq7+5df/OJ//erv/7ff/50PfM/3nJ90D/A+qzf3jhoNzpsHh91Rb7KcjSfz0XA8n09mN5P5dDafz6fT6XKxXDx7u7iZP14u7m7uZovlbL6czafX08l0vphPF0/vnjz//DufvvNdL7zw4qvvfe3Fd754eX7dIrsZoOVKRTVrhMTNk7x9fnF5ORgMh9P5dDKbnbVPEeGIEVsvFwolS9fzFJMcIMYwIRAQAmnoB3JJWn2wev/eysq9B6tf32dbuffWTGJqpqYYumypkqJKQlWSItXECfIqjihKimiqompIuibJrmSYhmHpSuK4VadmKhXf9qMwimwvLocowZRwinkaYw45wwhjWPM8RVZlQdZU06s6Qc2FUUgBggBCBBAjjKcszVGCYjf0q6Hn+H7Nj3xAYhpxwBH/ptfe//ovfubHfvqnvvMD3zccL06OjzClCOUpJphGKMutslWUS0Jp29I1T3HkYkkRBUmStkWhWNqyFTGoeGEch6HvWJZrOVFYI3GSpxki2AuDGKHe1aC7cwIC4LqeUdadqlMxnWJJKpbEctmI/cizHEWVNVkWikKhWBJlwdRtWbcsSzI1SZNkQRJluWBYZTeoARxRBNyqW3WCmh/VcMgz1KzXcUyiKIqSpOYEoqpKsuRYllutRE6AwjAKvMjzAEAE8SRGSRwRiiFnacbzLM1zBhBmlMdhUPG9ECKa7ezt7TR2ISIQAYwxTgnkGcZNnFJEMc6iFCOGszpL8NN3v/gTP/Xh19/42c9+6lOfe/Mzn/mFT735uU//wmc/+6tf+NV//+u/9sVf/ZUPfvCH3vX0ufd9y7f/6Ic+9Ik3PvHCe94D0XGKaH2PXXZPzw7O27vHg15neT1d3C4m89l0PHk0W77jnS89fuHdL7/42qsvvDa7Gn7/j/zw7/zJH/7Bn/7Pj7z+qc71uD8cdEfTq+l4OBsOrsfD/vVsPF8sltP5fL5YTKazi8noenq9XE5ubmbT+Wx2s5zf3C4Xt48X8+ViNltOpzeL+Wy+XC5feNe7XnzhxWefPn3Hyy+//Oprd888N5ndnB5dhI4vFuSaH6Usax3z9tVZr9cdXPeWy9liMds72k0gqDhlXTYMXQ+T4PTgMKU4jBNOMUQYQhAHoa5KGysr9+7dW7n34G+uCz14Wyb5Bt/gG/y/+EaQfINv8P/h/wAILTBLWvEj4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User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248472" cy="2892880"/>
          </a:xfrm>
          <a:prstGeom prst="rect">
            <a:avLst/>
          </a:prstGeom>
          <a:noFill/>
        </p:spPr>
      </p:pic>
      <p:pic>
        <p:nvPicPr>
          <p:cNvPr id="18438" name="Picture 6" descr="https://pp.userapi.com/c633120/v633120224/15192/rX9LRabh6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4176464" cy="2783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Monotype Corsiva" pitchFamily="66" charset="0"/>
              </a:rPr>
              <a:t>Сегодня отряды юных инспекторов движения есть в каждом регионе России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28800"/>
            <a:ext cx="377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Monotype Corsiva" pitchFamily="66" charset="0"/>
              </a:rPr>
              <a:t>Активная </a:t>
            </a:r>
            <a:r>
              <a:rPr lang="ru-RU" b="1" dirty="0">
                <a:latin typeface="Monotype Corsiva" pitchFamily="66" charset="0"/>
              </a:rPr>
              <a:t>пропаганда правил дорожного движения в школах, детских садах, внешкольных учреждениях, предупреждение нарушений дорожного движения детьми. </a:t>
            </a:r>
            <a:endParaRPr lang="ru-RU" b="1" dirty="0" smtClean="0">
              <a:latin typeface="Monotype Corsiva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Monotype Corsiva" pitchFamily="66" charset="0"/>
              </a:rPr>
              <a:t>Умение </a:t>
            </a:r>
            <a:r>
              <a:rPr lang="ru-RU" b="1" dirty="0">
                <a:latin typeface="Monotype Corsiva" pitchFamily="66" charset="0"/>
              </a:rPr>
              <a:t>оказания первой помощи пострадавшим при дорожно-транспортных происшествиях. </a:t>
            </a:r>
            <a:endParaRPr lang="ru-RU" b="1" dirty="0" smtClean="0">
              <a:latin typeface="Monotype Corsiva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Monotype Corsiva" pitchFamily="66" charset="0"/>
              </a:rPr>
              <a:t>Участие </a:t>
            </a:r>
            <a:r>
              <a:rPr lang="ru-RU" b="1" dirty="0">
                <a:latin typeface="Monotype Corsiva" pitchFamily="66" charset="0"/>
              </a:rPr>
              <a:t>в смотрах и слетах ЮИД, конкурсах и соревнованиях, организация деятельности школьных </a:t>
            </a:r>
            <a:r>
              <a:rPr lang="ru-RU" b="1" dirty="0" err="1">
                <a:latin typeface="Monotype Corsiva" pitchFamily="66" charset="0"/>
              </a:rPr>
              <a:t>автоплощадок</a:t>
            </a:r>
            <a:r>
              <a:rPr lang="ru-RU" b="1" dirty="0">
                <a:latin typeface="Monotype Corsiva" pitchFamily="66" charset="0"/>
              </a:rPr>
              <a:t> и </a:t>
            </a:r>
            <a:r>
              <a:rPr lang="ru-RU" b="1" dirty="0" err="1">
                <a:latin typeface="Monotype Corsiva" pitchFamily="66" charset="0"/>
              </a:rPr>
              <a:t>автогородков</a:t>
            </a:r>
            <a:r>
              <a:rPr lang="ru-RU" b="1" dirty="0">
                <a:latin typeface="Monotype Corsiva" pitchFamily="66" charset="0"/>
              </a:rPr>
              <a:t> безопасности движения. </a:t>
            </a:r>
            <a:endParaRPr lang="ru-RU" b="1" dirty="0" smtClean="0">
              <a:latin typeface="Monotype Corsiva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Monotype Corsiva" pitchFamily="66" charset="0"/>
              </a:rPr>
              <a:t>Организация </a:t>
            </a:r>
            <a:r>
              <a:rPr lang="ru-RU" b="1" dirty="0">
                <a:latin typeface="Monotype Corsiva" pitchFamily="66" charset="0"/>
              </a:rPr>
              <a:t>работы с юными велосипедистами.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9458" name="Picture 2" descr="https://pp.userapi.com/c617422/v617422224/e560/BNaxeS18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3048000" cy="2286001"/>
          </a:xfrm>
          <a:prstGeom prst="rect">
            <a:avLst/>
          </a:prstGeom>
          <a:noFill/>
        </p:spPr>
      </p:pic>
      <p:pic>
        <p:nvPicPr>
          <p:cNvPr id="19460" name="Picture 4" descr="https://pp.userapi.com/c621329/v621329224/e7c4/fTiYAjsN7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836712"/>
            <a:ext cx="1903896" cy="2538528"/>
          </a:xfrm>
          <a:prstGeom prst="rect">
            <a:avLst/>
          </a:prstGeom>
          <a:noFill/>
        </p:spPr>
      </p:pic>
      <p:pic>
        <p:nvPicPr>
          <p:cNvPr id="19462" name="Picture 6" descr="https://pp.userapi.com/c624716/v624716224/2e833/Co47UjGVH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37112"/>
            <a:ext cx="3088714" cy="2060848"/>
          </a:xfrm>
          <a:prstGeom prst="rect">
            <a:avLst/>
          </a:prstGeom>
          <a:noFill/>
        </p:spPr>
      </p:pic>
      <p:pic>
        <p:nvPicPr>
          <p:cNvPr id="19464" name="Picture 8" descr="https://pp.userapi.com/c624120/v624120224/343bb/VdA-0UByM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861048"/>
            <a:ext cx="1886564" cy="2515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96" y="-14925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ЮИД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25336" r="8209" b="33014"/>
          <a:stretch/>
        </p:blipFill>
        <p:spPr bwMode="auto">
          <a:xfrm>
            <a:off x="1247173" y="920516"/>
            <a:ext cx="6984775" cy="8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yt3.ggpht.com/a/AGF-l7-yIw_yvwHUozSvgI5cr_AT7DQaKqn6C06zw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4614"/>
            <a:ext cx="2664296" cy="24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988840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творческое объединение школьников, которые помогают школе в организации работы по профилактике детского дорожно-транспортного травматизма, пропагандируют правила дорожного движения (безопасного поведения на улицах и дорогах города) среди учащихся своей школы.</a:t>
            </a:r>
          </a:p>
        </p:txBody>
      </p:sp>
    </p:spTree>
    <p:extLst>
      <p:ext uri="{BB962C8B-B14F-4D97-AF65-F5344CB8AC3E}">
        <p14:creationId xmlns:p14="http://schemas.microsoft.com/office/powerpoint/2010/main" val="41872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00" y="260648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ЮИД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26091"/>
            <a:ext cx="8466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Отряда ЮИД «Дорожный патруль»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 ТРЕМЯ ДЕВИЗАМИ: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 ПДД сам!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 ПДД своих сверстников!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 взрослым о культуре дорожного движения!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отряда ЮИД может быть и организатором, и художником, и музыкантом, и журналистом, и актером, и режиссером, и звукооператором, и оформителем, но, прежде всего, – знатоком Правил дорожного движения.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2873" y="1196752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по профилактике правонарушений среди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подростков, а также формирование культуры безопасного поведения на дорогах;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внешкольной работы и внеурочной деятельности по общеобразовательным курсам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жизнедеятельности», «Я познаю Мир»;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и знание Правил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орожного движения;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коммуникативной компетенции и мотивация и детской инициативы в пропаганде ПДД.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545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 1973  году 6 марта, ровно 46 лет назад, в Советском Союзе было утверждено  Положение об отрядах юных инспекторов движения Инициаторы создания отрядов ЮИД –  начальник управления ГАИ МВД СССР Лукьянов В.В.   госавтоинспектор УГАИ МВД СССР Овчаренко Л.Н.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отряды юных инспекторов движения есть в каждом регионе России</vt:lpstr>
      <vt:lpstr>ОТРЯД ЮИД</vt:lpstr>
      <vt:lpstr>Основные цели  ОТРЯДА ЮИД </vt:lpstr>
      <vt:lpstr>Исходя из целей ЮИД решает поставленные задачи:</vt:lpstr>
      <vt:lpstr> </vt:lpstr>
      <vt:lpstr>Наш ОТРЯД</vt:lpstr>
      <vt:lpstr>Наша ФОРМА</vt:lpstr>
      <vt:lpstr>Наш ДЕВИЗ</vt:lpstr>
      <vt:lpstr>Выступления, классные часы, беседы.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1973 году, ровно 45 лет назад, в Советском Союзе было утверждено  Положение об отрядах юных инспекторов движения</dc:title>
  <dc:creator>User</dc:creator>
  <cp:lastModifiedBy>Администрация СОШ№77</cp:lastModifiedBy>
  <cp:revision>40</cp:revision>
  <dcterms:created xsi:type="dcterms:W3CDTF">2018-01-15T17:55:18Z</dcterms:created>
  <dcterms:modified xsi:type="dcterms:W3CDTF">2020-01-11T04:10:29Z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853165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