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3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309" r:id="rId12"/>
    <p:sldId id="269" r:id="rId13"/>
    <p:sldId id="270" r:id="rId14"/>
    <p:sldId id="272" r:id="rId15"/>
    <p:sldId id="274" r:id="rId16"/>
    <p:sldId id="282" r:id="rId17"/>
    <p:sldId id="283" r:id="rId18"/>
    <p:sldId id="293" r:id="rId19"/>
    <p:sldId id="284" r:id="rId20"/>
    <p:sldId id="303" r:id="rId21"/>
    <p:sldId id="285" r:id="rId22"/>
    <p:sldId id="294" r:id="rId23"/>
    <p:sldId id="287" r:id="rId24"/>
    <p:sldId id="302" r:id="rId25"/>
    <p:sldId id="305" r:id="rId26"/>
    <p:sldId id="286" r:id="rId27"/>
    <p:sldId id="291" r:id="rId28"/>
    <p:sldId id="292" r:id="rId29"/>
    <p:sldId id="289" r:id="rId30"/>
    <p:sldId id="297" r:id="rId31"/>
    <p:sldId id="298" r:id="rId32"/>
    <p:sldId id="299" r:id="rId33"/>
    <p:sldId id="300" r:id="rId34"/>
    <p:sldId id="301" r:id="rId35"/>
    <p:sldId id="256" r:id="rId36"/>
    <p:sldId id="30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ка\Desktop\открытый урок\картинки\584bc748c0035158e80274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20688"/>
            <a:ext cx="8064000" cy="516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07704" y="476672"/>
            <a:ext cx="47500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itchFamily="18" charset="0"/>
                <a:ea typeface="Cambria Math" pitchFamily="18" charset="0"/>
              </a:rPr>
              <a:t>урок МУЗЫКИ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itchFamily="18" charset="0"/>
                <a:ea typeface="Cambria Math" pitchFamily="18" charset="0"/>
              </a:rPr>
              <a:t>5 класс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196752"/>
            <a:ext cx="224965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ВОПРОС № 6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76872"/>
            <a:ext cx="698477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Как называется музыкальным языком симфоническое произведение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Николая Андреевича </a:t>
            </a:r>
          </a:p>
          <a:p>
            <a:pPr algn="ctr"/>
            <a:r>
              <a:rPr lang="ru-RU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Римского-Корсакого</a:t>
            </a:r>
            <a:endParaRPr lang="ru-RU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Шехеразада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»?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988840"/>
          <a:ext cx="8208000" cy="3024000"/>
        </p:xfrm>
        <a:graphic>
          <a:graphicData uri="http://schemas.openxmlformats.org/drawingml/2006/table">
            <a:tbl>
              <a:tblPr/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504000">
                <a:tc gridSpan="5">
                  <a:txBody>
                    <a:bodyPr/>
                    <a:lstStyle/>
                    <a:p>
                      <a:pPr algn="l"/>
                      <a:endParaRPr lang="ru-RU" sz="900">
                        <a:latin typeface="Calibri"/>
                      </a:endParaRPr>
                    </a:p>
                  </a:txBody>
                  <a:tcPr marL="51584" marR="515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b="1" i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Calibri"/>
                      </a:endParaRPr>
                    </a:p>
                  </a:txBody>
                  <a:tcPr marL="51584" marR="515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 gridSpan="5">
                  <a:txBody>
                    <a:bodyPr/>
                    <a:lstStyle/>
                    <a:p>
                      <a:pPr algn="l"/>
                      <a:endParaRPr lang="ru-RU" sz="900">
                        <a:latin typeface="Calibri"/>
                      </a:endParaRPr>
                    </a:p>
                  </a:txBody>
                  <a:tcPr marL="51584" marR="515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584" marR="51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ка\Desktop\открытый урок\картинки\2708dcf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3924000" cy="5160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16016" y="2276872"/>
            <a:ext cx="3960440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latin typeface="Cambria Math" pitchFamily="18" charset="0"/>
                <a:ea typeface="Cambria Math" pitchFamily="18" charset="0"/>
              </a:rPr>
              <a:t>Мо́царт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vi-VN" sz="2400" dirty="0" smtClean="0">
                <a:latin typeface="Cambria Math" pitchFamily="18" charset="0"/>
                <a:ea typeface="Cambria Math" pitchFamily="18" charset="0"/>
              </a:rPr>
              <a:t> Во́льфганг Амад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é</a:t>
            </a:r>
            <a:r>
              <a:rPr lang="vi-VN" sz="2400" dirty="0" smtClean="0">
                <a:latin typeface="Cambria Math" pitchFamily="18" charset="0"/>
                <a:ea typeface="Cambria Math" pitchFamily="18" charset="0"/>
              </a:rPr>
              <a:t>й 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22108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27 января 1756г -  5 декабря 1791г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231217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ТЕМА УРОКА</a:t>
            </a:r>
          </a:p>
          <a:p>
            <a:pPr algn="ctr"/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7488832" cy="25853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latin typeface="Cambria Math" pitchFamily="18" charset="0"/>
                <a:ea typeface="Cambria Math" pitchFamily="18" charset="0"/>
              </a:rPr>
              <a:t>«Ты, Моцарт, </a:t>
            </a:r>
          </a:p>
          <a:p>
            <a:pPr algn="r"/>
            <a:r>
              <a:rPr lang="ru-RU" sz="5400" dirty="0" smtClean="0">
                <a:latin typeface="Cambria Math" pitchFamily="18" charset="0"/>
                <a:ea typeface="Cambria Math" pitchFamily="18" charset="0"/>
              </a:rPr>
              <a:t>бог и сам того не знаешь!»</a:t>
            </a:r>
            <a:endParaRPr lang="ru-RU" sz="5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6" name="Picture 2" descr="http://quality-store.ru/img/products/36586-obrazovanie-pianino-igrushechnye-loshadki-svetlo-pianino-muzyka-deti-igrushechnye-loshadki-pianino-detskij-podarok-na-den-rozhdenija-prjamaja-postavka-besplatnaja-dos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068960"/>
            <a:ext cx="3600000" cy="360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toclassics.net/_nw/295/161378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4140000" cy="5228343"/>
          </a:xfrm>
          <a:prstGeom prst="rect">
            <a:avLst/>
          </a:prstGeom>
          <a:noFill/>
        </p:spPr>
      </p:pic>
      <p:pic>
        <p:nvPicPr>
          <p:cNvPr id="4100" name="Picture 4" descr="https://images.fineartamerica.com/images-medium-large/anna-maria-mozart-grang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556792"/>
            <a:ext cx="3348000" cy="472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5877272"/>
            <a:ext cx="26793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Леопольд Моцарт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836712"/>
            <a:ext cx="30080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Анна Мария Моцарт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3/3f/Wolfgang-amadeus-mozart_2.jpg/220px-Wolfgang-amadeus-mozart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276872"/>
            <a:ext cx="3340800" cy="41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upload.wikimedia.org/wikipedia/commons/thumb/e/ed/Louis_Carrogis_dit_Carmontelle_-_Portrait_de_Wolfgang_Amadeus_Mozart_%28Salzbourg%2C_1756-Vienne%2C_1791%29_jouant_%C3%A0_Paris_avec_son_p%C3%A8re_Jean..._-_Google_Art_Project.jpg/200px-thumbnai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88640"/>
            <a:ext cx="3528000" cy="552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2080" y="5445224"/>
            <a:ext cx="3006080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Леопольд, Вольфганг и </a:t>
            </a:r>
            <a:r>
              <a:rPr lang="ru-RU" dirty="0" err="1" smtClean="0"/>
              <a:t>Наннерль</a:t>
            </a:r>
            <a:r>
              <a:rPr lang="ru-RU" dirty="0" smtClean="0"/>
              <a:t>. </a:t>
            </a:r>
            <a:r>
              <a:rPr lang="ru-RU" sz="1600" i="1" dirty="0" smtClean="0"/>
              <a:t>Акварель </a:t>
            </a:r>
            <a:r>
              <a:rPr lang="ru-RU" sz="1600" i="1" dirty="0" err="1" smtClean="0"/>
              <a:t>Кармонтеля</a:t>
            </a:r>
            <a:r>
              <a:rPr lang="ru-RU" sz="1600" i="1" dirty="0" smtClean="0"/>
              <a:t>. Париж, 1763—1764 год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4664"/>
            <a:ext cx="300608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Портрет шестилетнего Вольфганга в костюме, подаренном императрицей. </a:t>
            </a:r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Неизвестный художник,  </a:t>
            </a:r>
          </a:p>
          <a:p>
            <a:pPr algn="ctr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1763 год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upload.wikimedia.org/wikipedia/commons/thumb/b/bc/The_boyhood_of_Mozart.jpg/235px-The_boyhood_of_Mozar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32651"/>
            <a:ext cx="4860000" cy="5811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56176" y="2564904"/>
            <a:ext cx="2358008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Картина XIX века, изображающая Вольфганга и его отца Леопольда за занятием музыкой. 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Художник —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Эбенейзер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Кроуфорд</a:t>
            </a:r>
            <a:endParaRPr lang="ru-RU" sz="20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3.infourok.ru/uploads/ex/101a/00047ce9-fc460552/1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7812000" cy="585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upload.wikimedia.org/wikipedia/commons/thumb/f/fe/Croce_MozartFamilyPortrait.jpg/1024px-Croce_MozartFamilyPortra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7812000" cy="5797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5517232"/>
            <a:ext cx="6696744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Семья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Моцартов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 На стене — портрет матери. </a:t>
            </a:r>
          </a:p>
          <a:p>
            <a:pPr algn="ctr"/>
            <a:endParaRPr lang="ru-RU" sz="2400" i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Художник Иоганн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Непомук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 де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ла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Кроче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ок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. 1780 г.</a:t>
            </a:r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4.infourok.ru/uploads/ex/0237/0003e64e-222298d1/img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136000" cy="610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ка\Desktop\открытый урок\картинки\im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8460000" cy="634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Когда Моцарту минуло 17 лет, среди его произведений насчитывались уже: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четыре оперы,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несколько духовных сочинений,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13 симфоний,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24 сонаты,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массы и  более мелкие композиции.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068960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За промежуток  1775—1780 годах (19-24 года) – 5 лет: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6 клавирных сонат,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несколько скрипичных сонат и фортепианных концертов,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Концерт для гобоя с оркестром,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два концерта и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Andante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для флейты с оркестром,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Концерт для флейты и арфы,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три квартета для флейты, скрипки, альта и виолончели,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большую симфонию № 31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D-dur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, прозванную Парижской,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несколько духовных хоров,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12 балетных номеров.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up/datas/201224/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280000" cy="6210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g1.liveinternet.ru/images/attach/c/5/84/983/84983755_4497432_jena_moc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836712"/>
            <a:ext cx="34480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292080" y="5949280"/>
            <a:ext cx="303570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Констанция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Моцарт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0180" name="Picture 4" descr="https://historytime.ru/wp-content/uploads/2016/06/Mozart_and_constanz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00808"/>
            <a:ext cx="5220000" cy="3314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221088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Соната </a:t>
            </a:r>
            <a:r>
              <a:rPr lang="ru-RU" dirty="0" err="1" smtClean="0"/>
              <a:t>посвященна</a:t>
            </a:r>
            <a:r>
              <a:rPr lang="ru-RU" dirty="0" smtClean="0"/>
              <a:t> Австро-турецкой войне 1788-1791 г.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6449" y="332656"/>
            <a:ext cx="675184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Турецкое рондо</a:t>
            </a:r>
          </a:p>
          <a:p>
            <a:pPr algn="ctr"/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Соната для фортепиано № 11,  ля мажор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72816"/>
            <a:ext cx="4572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/>
              <a:t>первая часть </a:t>
            </a:r>
            <a:r>
              <a:rPr lang="ru-RU" dirty="0" smtClean="0"/>
              <a:t>- тема с вариациями «</a:t>
            </a:r>
            <a:r>
              <a:rPr lang="ru-RU" dirty="0" err="1" smtClean="0"/>
              <a:t>Andante</a:t>
            </a:r>
            <a:r>
              <a:rPr lang="ru-RU" dirty="0" smtClean="0"/>
              <a:t> </a:t>
            </a:r>
            <a:r>
              <a:rPr lang="ru-RU" dirty="0" err="1" smtClean="0"/>
              <a:t>grazioso</a:t>
            </a:r>
            <a:r>
              <a:rPr lang="ru-RU" dirty="0" smtClean="0"/>
              <a:t>»; </a:t>
            </a:r>
          </a:p>
          <a:p>
            <a:pPr algn="ctr"/>
            <a:r>
              <a:rPr lang="ru-RU" b="1" dirty="0" smtClean="0"/>
              <a:t>вторая часть </a:t>
            </a:r>
            <a:r>
              <a:rPr lang="ru-RU" dirty="0" smtClean="0"/>
              <a:t>- менуэт; </a:t>
            </a:r>
          </a:p>
          <a:p>
            <a:pPr algn="ctr"/>
            <a:r>
              <a:rPr lang="ru-RU" b="1" dirty="0" smtClean="0"/>
              <a:t>третья часть </a:t>
            </a:r>
            <a:r>
              <a:rPr lang="ru-RU" dirty="0" smtClean="0"/>
              <a:t>- «</a:t>
            </a:r>
            <a:r>
              <a:rPr lang="ru-RU" dirty="0" err="1" smtClean="0"/>
              <a:t>Rondo</a:t>
            </a:r>
            <a:r>
              <a:rPr lang="ru-RU" dirty="0" smtClean="0"/>
              <a:t> </a:t>
            </a:r>
            <a:r>
              <a:rPr lang="ru-RU" dirty="0" err="1" smtClean="0"/>
              <a:t>Alla</a:t>
            </a:r>
            <a:r>
              <a:rPr lang="ru-RU" dirty="0" smtClean="0"/>
              <a:t> </a:t>
            </a:r>
            <a:r>
              <a:rPr lang="ru-RU" dirty="0" err="1" smtClean="0"/>
              <a:t>Turca</a:t>
            </a:r>
            <a:r>
              <a:rPr lang="ru-RU" dirty="0" smtClean="0"/>
              <a:t>» («Турецкое рондо», «Рондо в турецком стиле»).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2708920"/>
            <a:ext cx="2304256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Впервые ноты моцартовской «Сонаты для фортепиано № 11 ля мажор» были изданы в австрийской столице - Вене, музыкальным издательством «</a:t>
            </a:r>
            <a:r>
              <a:rPr lang="ru-RU" dirty="0" err="1" smtClean="0"/>
              <a:t>Artaria</a:t>
            </a:r>
            <a:r>
              <a:rPr lang="ru-RU" dirty="0" smtClean="0"/>
              <a:t> &amp; </a:t>
            </a:r>
            <a:r>
              <a:rPr lang="ru-RU" dirty="0" err="1" smtClean="0"/>
              <a:t>Co</a:t>
            </a:r>
            <a:r>
              <a:rPr lang="ru-RU" dirty="0" smtClean="0"/>
              <a:t>», в 1784 году.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music-fantasy.ru/files/pictures/lesson-muzykalnaya-forma-rondo-screensho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7992000" cy="599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63688" y="5589240"/>
            <a:ext cx="5436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«Последние часы жизни Моцарта»,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картина работы Г. Н.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О’Нила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1860-е гг.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60418" name="Picture 2" descr="C:\Users\Жека\Desktop\открытый урок 1\картинки\0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8244000" cy="4547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4.infourok.ru/uploads/ex/1149/0007d978-3ef5c742/im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316000" cy="623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653136"/>
            <a:ext cx="662473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Реквием — это латинская заупокойная месса, отпевание. Название происходит от первого слова латинского текста </a:t>
            </a:r>
          </a:p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Requiem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aeternam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dona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eis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Domine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», </a:t>
            </a:r>
          </a:p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что в переводе означает </a:t>
            </a:r>
          </a:p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«Покой вечный дай им, Господи». </a:t>
            </a:r>
          </a:p>
        </p:txBody>
      </p:sp>
      <p:pic>
        <p:nvPicPr>
          <p:cNvPr id="46082" name="Picture 2" descr="http://kultura174.ru/Storage/Image/PublicationItem/Image/big/6226/dLMkAYbYQH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4608000" cy="460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884000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№1 - вступительная молитва «Вечный упокой ниспошли Ты им»... — 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Kyrie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eleison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(Господи, помилуй) — 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№ 2 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Dies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irae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(День гнева,  День предстанет в гневной силе), 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№3,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Tuba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mirum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— Вострубит труба нам звоном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№4,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Rex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tremendae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— Царь дрожащего творенья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№5,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Recordare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— О, припомни, Иисусе, за меня Ты путь свой трудный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№6,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Confutatis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(Суд изрекши посрамленным), где мрачным возгласам мужского хора отвечают трепетные женские голоса.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№7 — 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Lacrimosa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- Слезный этот день настанет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№8 —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Domine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Jesu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- Господи Боже Христе, царь славы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№9,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Hostias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- Жертвы, молитвы Тебе, Господи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cdvpodarok.ru/cdimg/01/62/13/34_big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8496000" cy="603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Жека\Desktop\открытый урок\картинки\warszawatraktxv_goH7s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80"/>
            <a:ext cx="8784000" cy="5974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260648"/>
            <a:ext cx="336842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город Зальцбург 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upload.wikimedia.org/wikipedia/commons/e/e2/Mozart_Grabmal_Wien_StMar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4176000" cy="62609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4149080"/>
            <a:ext cx="381642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Кенотаф Моцарта — наиболее известное «захоронение» кладбища Святого Марка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8569" y="2132856"/>
            <a:ext cx="284674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5 декабря 1791 года</a:t>
            </a:r>
          </a:p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великого композитора</a:t>
            </a:r>
          </a:p>
          <a:p>
            <a:pPr algn="ct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не стало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upload.wikimedia.org/wikipedia/commons/thumb/2/29/Salzburg_Mozartdenkmal_Mozartplatz.jpg/1024px-Salzburg_Mozartdenkmal_Mozartplat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8100000" cy="610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1720" y="6165304"/>
            <a:ext cx="509953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Памятник В. Моцарту в Зальцбурге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upload.wikimedia.org/wikipedia/commons/thumb/f/f6/Mozart_monument_Vienna.jpg/1024px-Mozart_monument_Vien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844824"/>
            <a:ext cx="4272000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11760" y="6165304"/>
            <a:ext cx="409734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Памятник В.Моцарту в Вене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upload.wikimedia.org/wikipedia/commons/thumb/7/7e/Stamp_of_USSR_1944.jpg/800px-Stamp_of_USSR_19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3708000" cy="5209741"/>
          </a:xfrm>
          <a:prstGeom prst="rect">
            <a:avLst/>
          </a:prstGeom>
          <a:noFill/>
        </p:spPr>
      </p:pic>
      <p:pic>
        <p:nvPicPr>
          <p:cNvPr id="55300" name="Picture 4" descr="https://upload.wikimedia.org/wikipedia/commons/4/4f/Stamp_of_Moldova_0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340768"/>
            <a:ext cx="4176000" cy="35540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733256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Почтовая марка СССР,</a:t>
            </a:r>
          </a:p>
          <a:p>
            <a:pPr algn="ctr"/>
            <a:r>
              <a:rPr lang="ru-RU" dirty="0" smtClean="0"/>
              <a:t>1956г.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301208"/>
            <a:ext cx="313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Почтовая марка Молдовы,</a:t>
            </a:r>
          </a:p>
          <a:p>
            <a:pPr algn="ctr"/>
            <a:r>
              <a:rPr lang="ru-RU" dirty="0" smtClean="0"/>
              <a:t>2006г.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72816"/>
            <a:ext cx="6192688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честь Моцарта назван астероид (1034) </a:t>
            </a:r>
            <a:r>
              <a:rPr lang="ru-RU" sz="3600" dirty="0" smtClean="0"/>
              <a:t>Моцартия</a:t>
            </a:r>
            <a:r>
              <a:rPr lang="ru-RU" sz="2800" dirty="0" smtClean="0"/>
              <a:t>, открытый в 1924г. </a:t>
            </a:r>
          </a:p>
          <a:p>
            <a:pPr algn="ctr"/>
            <a:r>
              <a:rPr lang="ru-RU" sz="2800" dirty="0" smtClean="0"/>
              <a:t>советским астрономом </a:t>
            </a:r>
          </a:p>
          <a:p>
            <a:pPr algn="ctr"/>
            <a:r>
              <a:rPr lang="ru-RU" sz="2800" dirty="0" smtClean="0"/>
              <a:t>Владимиром Альбицким </a:t>
            </a:r>
          </a:p>
          <a:p>
            <a:pPr algn="ctr"/>
            <a:r>
              <a:rPr lang="ru-RU" sz="2800" dirty="0" smtClean="0"/>
              <a:t>в </a:t>
            </a:r>
            <a:r>
              <a:rPr lang="ru-RU" sz="2800" dirty="0" err="1" smtClean="0"/>
              <a:t>Симеизской</a:t>
            </a:r>
            <a:r>
              <a:rPr lang="ru-RU" sz="2800" dirty="0" smtClean="0"/>
              <a:t> обсерватории</a:t>
            </a:r>
            <a:endParaRPr lang="ru-R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72000" cy="64017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Наследие В.А. Моцарта насчитывает</a:t>
            </a:r>
          </a:p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626  произведений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:</a:t>
            </a:r>
          </a:p>
          <a:p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17 опер,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50 симфоний,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21 концерт для клавира с оркестром,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5 концертов для скрипки с оркестром,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концерты для флейты, валторны, фагота и др.инструментов;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60 камерно-инструментальных ансамблей,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20 сонат для фортепиано,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35 сонат для скрипки и фортепиано,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40 песен,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Духовные произведения,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оратория,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реквием, и мн.др.</a:t>
            </a: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Не знаю, в самом ли деле ангелы в присутствии Бога играют лишь Баха, но я уверен, что в своём домашнем кругу они играют Моцарта.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Карл </a:t>
            </a:r>
            <a:r>
              <a:rPr lang="ru-RU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Барт</a:t>
            </a:r>
            <a:endParaRPr lang="ru-RU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ru-RU" i="1" dirty="0" smtClean="0"/>
              <a:t> </a:t>
            </a:r>
            <a:r>
              <a:rPr lang="ru-RU" sz="1400" i="1" dirty="0" smtClean="0"/>
              <a:t>(швейцарский кальвинистский теолог</a:t>
            </a:r>
            <a:r>
              <a:rPr lang="ru-RU" i="1" dirty="0" smtClean="0"/>
              <a:t>) </a:t>
            </a:r>
            <a:r>
              <a:rPr lang="ru-RU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42" name="Picture 2" descr="http://paintingandframe.com/uploadpic/others/big/3-wolfgang_amadeus_mozar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564904"/>
            <a:ext cx="2844000" cy="3823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916832"/>
            <a:ext cx="6706452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</a:rPr>
              <a:t>КРОССВОРД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971600" y="332656"/>
            <a:ext cx="914400" cy="91440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6156176" y="620688"/>
            <a:ext cx="914400" cy="9144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563888" y="5229200"/>
            <a:ext cx="914400" cy="9144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331640" y="4437112"/>
            <a:ext cx="1260000" cy="11520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6156176" y="4293096"/>
            <a:ext cx="914400" cy="91440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04864"/>
            <a:ext cx="774981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Как называется наш урок? </a:t>
            </a:r>
            <a:endParaRPr lang="ru-RU" sz="4800" b="1" spc="50" dirty="0">
              <a:ln w="11430"/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836712"/>
            <a:ext cx="28396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ВОПРОС № 1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24744"/>
            <a:ext cx="28396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ВОПРОС № 2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76872"/>
            <a:ext cx="622590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Как называется симфоническое произведение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Анатолия  Константиновича  </a:t>
            </a:r>
            <a:r>
              <a:rPr lang="ru-RU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Лядова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,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про отрицательного персонажа славянской мифологии? 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052736"/>
            <a:ext cx="28396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ВОПРОС № 3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76872"/>
            <a:ext cx="6225906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Как называется любимый город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Феликса Мендельсона, написавшего инструментальные пьесы «Песни без слов»?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196752"/>
            <a:ext cx="224965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ВОПРОС № 4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76872"/>
            <a:ext cx="622590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Назовите основоположника Русской классической школы? 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196752"/>
            <a:ext cx="224965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ВОПРОС № 5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76872"/>
            <a:ext cx="622590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Назовите музыкальное произведение для голоса лирического характера , где поется о любви, о дружбе, о чувствах? 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647</TotalTime>
  <Words>700</Words>
  <Application>Microsoft Office PowerPoint</Application>
  <PresentationFormat>Экран (4:3)</PresentationFormat>
  <Paragraphs>153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Жека</dc:creator>
  <cp:lastModifiedBy>RePack by SPecialiST</cp:lastModifiedBy>
  <cp:revision>147</cp:revision>
  <dcterms:created xsi:type="dcterms:W3CDTF">2018-10-28T17:24:29Z</dcterms:created>
  <dcterms:modified xsi:type="dcterms:W3CDTF">2018-12-12T19:37:56Z</dcterms:modified>
</cp:coreProperties>
</file>