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2303-5022-4BB2-8E37-E9D8A2532BF1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6D9F-FCFE-45DF-8923-028809BC2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smtClean="0"/>
              <a:t>Антонио </a:t>
            </a:r>
            <a:r>
              <a:rPr lang="ru-RU" dirty="0" err="1" smtClean="0"/>
              <a:t>Вивальди</a:t>
            </a:r>
            <a:endParaRPr lang="ru-RU" dirty="0"/>
          </a:p>
        </p:txBody>
      </p:sp>
      <p:pic>
        <p:nvPicPr>
          <p:cNvPr id="6" name="Picture 3" descr="C:\Documents and Settings\Ирина\Рабочий стол\рис\р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320480" cy="5143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Ирина\Рабочий стол\рис\5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2701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рина\Рабочий стол\рис\0_217bc_2cbaa9c5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Ирина\Рабочий стол\рис\134137-freder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Ирина\Рабочий стол\рис\pict3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Ирина\Рабочий стол\рис\12646399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\Рабочий стол\рис\vetton_ru_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Антонио Вивальди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Антонио Вивальди</dc:title>
  <dc:creator>Ирина</dc:creator>
  <cp:lastModifiedBy>Ирина</cp:lastModifiedBy>
  <cp:revision>6</cp:revision>
  <dcterms:created xsi:type="dcterms:W3CDTF">2011-12-18T10:46:24Z</dcterms:created>
  <dcterms:modified xsi:type="dcterms:W3CDTF">2011-12-18T11:37:07Z</dcterms:modified>
</cp:coreProperties>
</file>